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theme/theme3.xml" ContentType="application/vnd.openxmlformats-officedocument.theme+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664" r:id="rId5"/>
    <p:sldMasterId id="2147483681" r:id="rId6"/>
    <p:sldMasterId id="2147483689" r:id="rId7"/>
  </p:sldMasterIdLst>
  <p:notesMasterIdLst>
    <p:notesMasterId r:id="rId15"/>
  </p:notesMasterIdLst>
  <p:sldIdLst>
    <p:sldId id="2842" r:id="rId8"/>
    <p:sldId id="2147472007" r:id="rId9"/>
    <p:sldId id="327" r:id="rId10"/>
    <p:sldId id="2147472006" r:id="rId11"/>
    <p:sldId id="2147472005" r:id="rId12"/>
    <p:sldId id="2147472009" r:id="rId13"/>
    <p:sldId id="2147472008"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23915229-6444-E3FB-EA50-D3E833B8109B}" name="Mickus, Mallory" initials="MM" userId="S::mmickus@ncaa.org::8f8666ab-813e-43e2-a1b3-614f9c4b7c61"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A6E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CA5EA4BE-4907-AC45-9675-96D35884B4FA}" v="2" dt="2026-07-14T19:28:01.994"/>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521"/>
  </p:normalViewPr>
  <p:slideViewPr>
    <p:cSldViewPr snapToGrid="0">
      <p:cViewPr varScale="1">
        <p:scale>
          <a:sx n="115" d="100"/>
          <a:sy n="115" d="100"/>
        </p:scale>
        <p:origin x="920" y="2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1.xml"/><Relationship Id="rId13" Type="http://schemas.openxmlformats.org/officeDocument/2006/relationships/slide" Target="slides/slide6.xml"/><Relationship Id="rId18" Type="http://schemas.openxmlformats.org/officeDocument/2006/relationships/theme" Target="theme/theme1.xml"/><Relationship Id="rId3" Type="http://schemas.openxmlformats.org/officeDocument/2006/relationships/customXml" Target="../customXml/item3.xml"/><Relationship Id="rId21" Type="http://schemas.microsoft.com/office/2018/10/relationships/authors" Target="authors.xml"/><Relationship Id="rId7" Type="http://schemas.openxmlformats.org/officeDocument/2006/relationships/slideMaster" Target="slideMasters/slideMaster4.xml"/><Relationship Id="rId12" Type="http://schemas.openxmlformats.org/officeDocument/2006/relationships/slide" Target="slides/slide5.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4.xml"/><Relationship Id="rId5" Type="http://schemas.openxmlformats.org/officeDocument/2006/relationships/slideMaster" Target="slideMasters/slideMaster2.xml"/><Relationship Id="rId15" Type="http://schemas.openxmlformats.org/officeDocument/2006/relationships/notesMaster" Target="notesMasters/notesMaster1.xml"/><Relationship Id="rId10" Type="http://schemas.openxmlformats.org/officeDocument/2006/relationships/slide" Target="slides/slide3.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2.xml"/><Relationship Id="rId14" Type="http://schemas.openxmlformats.org/officeDocument/2006/relationships/slide" Target="slides/slide7.xml"/></Relationships>
</file>

<file path=ppt/diagrams/_rels/data3.xml.rels><?xml version="1.0" encoding="UTF-8" standalone="yes"?>
<Relationships xmlns="http://schemas.openxmlformats.org/package/2006/relationships"><Relationship Id="rId1" Type="http://schemas.openxmlformats.org/officeDocument/2006/relationships/hyperlink" Target="https://axis.drugfreesport.com/login" TargetMode="External"/></Relationships>
</file>

<file path=ppt/diagrams/_rels/drawing3.xml.rels><?xml version="1.0" encoding="UTF-8" standalone="yes"?>
<Relationships xmlns="http://schemas.openxmlformats.org/package/2006/relationships"><Relationship Id="rId1" Type="http://schemas.openxmlformats.org/officeDocument/2006/relationships/hyperlink" Target="https://axis.drugfreesport.com/login" TargetMode="Externa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ADB43FE-81DF-4360-AFAF-FD64808FDA5B}" type="doc">
      <dgm:prSet loTypeId="urn:microsoft.com/office/officeart/2008/layout/RadialCluster" loCatId="cycle" qsTypeId="urn:microsoft.com/office/officeart/2005/8/quickstyle/simple1" qsCatId="simple" csTypeId="urn:microsoft.com/office/officeart/2005/8/colors/accent1_2" csCatId="accent1" phldr="1"/>
      <dgm:spPr/>
      <dgm:t>
        <a:bodyPr/>
        <a:lstStyle/>
        <a:p>
          <a:endParaRPr lang="en-US"/>
        </a:p>
      </dgm:t>
    </dgm:pt>
    <dgm:pt modelId="{3BA76344-0EE8-472F-AAB4-77CED4EFA55F}">
      <dgm:prSet phldrT="[Text]" custT="1"/>
      <dgm:spPr>
        <a:solidFill>
          <a:schemeClr val="accent5">
            <a:lumMod val="50000"/>
          </a:schemeClr>
        </a:solidFill>
        <a:ln w="12700" cap="flat" cmpd="sng" algn="ctr">
          <a:solidFill>
            <a:prstClr val="white"/>
          </a:solidFill>
          <a:prstDash val="solid"/>
          <a:miter lim="800000"/>
        </a:ln>
        <a:effectLst>
          <a:innerShdw blurRad="63500" dist="50800" dir="13500000">
            <a:prstClr val="black">
              <a:alpha val="50000"/>
            </a:prstClr>
          </a:innerShdw>
        </a:effectLst>
      </dgm:spPr>
      <dgm:t>
        <a:bodyPr spcFirstLastPara="0" vert="horz" wrap="square" lIns="35560" tIns="35560" rIns="35560" bIns="35560" numCol="1" spcCol="1270" anchor="ctr" anchorCtr="0"/>
        <a:lstStyle/>
        <a:p>
          <a:pPr algn="ctr"/>
          <a:r>
            <a:rPr lang="en-US" sz="2000" b="1">
              <a:solidFill>
                <a:schemeClr val="bg1"/>
              </a:solidFill>
              <a:latin typeface="Chivo" panose="00000500000000000000" pitchFamily="2" charset="0"/>
            </a:rPr>
            <a:t>NCAA warning for nutritional and dietary supplements:</a:t>
          </a:r>
        </a:p>
      </dgm:t>
    </dgm:pt>
    <dgm:pt modelId="{5D9765E4-2C42-4B13-8997-8C53F0D7A0E6}" type="parTrans" cxnId="{AB7DFCB9-5FB8-4C76-81A4-D3A3B736B07B}">
      <dgm:prSet/>
      <dgm:spPr/>
      <dgm:t>
        <a:bodyPr/>
        <a:lstStyle/>
        <a:p>
          <a:endParaRPr lang="en-US" b="0"/>
        </a:p>
      </dgm:t>
    </dgm:pt>
    <dgm:pt modelId="{ADD33369-71DA-4CCD-897C-B5C6F481C41D}" type="sibTrans" cxnId="{AB7DFCB9-5FB8-4C76-81A4-D3A3B736B07B}">
      <dgm:prSet/>
      <dgm:spPr/>
      <dgm:t>
        <a:bodyPr/>
        <a:lstStyle/>
        <a:p>
          <a:endParaRPr lang="en-US" b="0"/>
        </a:p>
      </dgm:t>
    </dgm:pt>
    <dgm:pt modelId="{B08D7FAD-286E-41BA-AEBE-0E324776D291}">
      <dgm:prSet phldrT="[Text]" custT="1"/>
      <dgm:spPr>
        <a:solidFill>
          <a:schemeClr val="accent5">
            <a:lumMod val="75000"/>
          </a:scheme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gm:spPr>
      <dgm:t>
        <a:bodyPr spcFirstLastPara="0" vert="horz" wrap="square" lIns="50800" tIns="50800" rIns="50800" bIns="50800" numCol="1" spcCol="1270" anchor="ctr" anchorCtr="0"/>
        <a:lstStyle/>
        <a:p>
          <a:pPr marL="0" lvl="0" indent="0" algn="ctr" defTabSz="622300">
            <a:lnSpc>
              <a:spcPct val="90000"/>
            </a:lnSpc>
            <a:spcBef>
              <a:spcPct val="0"/>
            </a:spcBef>
            <a:spcAft>
              <a:spcPct val="35000"/>
            </a:spcAft>
            <a:buNone/>
          </a:pPr>
          <a:r>
            <a:rPr lang="en-US" sz="1400" b="0" i="1" kern="1200">
              <a:solidFill>
                <a:schemeClr val="bg1"/>
              </a:solidFill>
              <a:latin typeface="Chivo" panose="00000500000000000000" pitchFamily="2" charset="0"/>
            </a:rPr>
            <a:t>Any product containing a nutritional or dietary supplement ingredient is taken at the student-athlete’s own </a:t>
          </a:r>
          <a:r>
            <a:rPr lang="en-US" sz="1400" b="0" i="1" kern="1200">
              <a:solidFill>
                <a:prstClr val="white"/>
              </a:solidFill>
              <a:latin typeface="Chivo" panose="00000500000000000000" pitchFamily="2" charset="0"/>
              <a:ea typeface="+mn-ea"/>
              <a:cs typeface="+mn-cs"/>
            </a:rPr>
            <a:t>risk</a:t>
          </a:r>
          <a:r>
            <a:rPr lang="en-US" sz="1400" b="0" i="1" kern="1200">
              <a:solidFill>
                <a:schemeClr val="bg1"/>
              </a:solidFill>
              <a:latin typeface="Chivo" panose="00000500000000000000" pitchFamily="2" charset="0"/>
            </a:rPr>
            <a:t>. </a:t>
          </a:r>
          <a:endParaRPr lang="en-US" sz="1400" b="0" i="1" kern="1200">
            <a:solidFill>
              <a:schemeClr val="bg1"/>
            </a:solidFill>
            <a:latin typeface="Chivo" panose="00000500000000000000" pitchFamily="2" charset="0"/>
            <a:ea typeface="+mn-ea"/>
            <a:cs typeface="+mn-cs"/>
          </a:endParaRPr>
        </a:p>
      </dgm:t>
    </dgm:pt>
    <dgm:pt modelId="{D222D399-4A07-42D4-849E-B814F2C03AF7}" type="parTrans" cxnId="{44738D4C-3F84-453C-9383-EE1E68ECF94D}">
      <dgm:prSet/>
      <dgm:spPr>
        <a:ln>
          <a:solidFill>
            <a:srgbClr val="A2D1EB"/>
          </a:solidFill>
        </a:ln>
      </dgm:spPr>
      <dgm:t>
        <a:bodyPr/>
        <a:lstStyle/>
        <a:p>
          <a:endParaRPr lang="en-US" b="0"/>
        </a:p>
      </dgm:t>
    </dgm:pt>
    <dgm:pt modelId="{B66C1D66-C192-4264-9129-D21434402573}" type="sibTrans" cxnId="{44738D4C-3F84-453C-9383-EE1E68ECF94D}">
      <dgm:prSet/>
      <dgm:spPr/>
      <dgm:t>
        <a:bodyPr/>
        <a:lstStyle/>
        <a:p>
          <a:endParaRPr lang="en-US" b="0"/>
        </a:p>
      </dgm:t>
    </dgm:pt>
    <dgm:pt modelId="{668A69F9-9A10-4B28-B089-11887590A8B8}">
      <dgm:prSet phldrT="[Text]" custT="1"/>
      <dgm:spPr>
        <a:solidFill>
          <a:srgbClr val="00A6E5"/>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gm:spPr>
      <dgm:t>
        <a:bodyPr spcFirstLastPara="0" vert="horz" wrap="square" lIns="50800" tIns="50800" rIns="50800" bIns="50800" numCol="1" spcCol="1270" anchor="ctr" anchorCtr="0"/>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Contamination with banned drugs not listed on the label may cause a positive drug-test result.</a:t>
          </a:r>
        </a:p>
      </dgm:t>
    </dgm:pt>
    <dgm:pt modelId="{393D5613-DF43-4B35-A0AE-1EA02708E12D}" type="parTrans" cxnId="{5CDC803D-D36C-429E-AE39-B0407DA2E61A}">
      <dgm:prSet/>
      <dgm:spPr>
        <a:ln>
          <a:solidFill>
            <a:srgbClr val="A2D1EB"/>
          </a:solidFill>
        </a:ln>
      </dgm:spPr>
      <dgm:t>
        <a:bodyPr/>
        <a:lstStyle/>
        <a:p>
          <a:endParaRPr lang="en-US" b="0"/>
        </a:p>
      </dgm:t>
    </dgm:pt>
    <dgm:pt modelId="{C7673707-8211-4824-BF62-18E458D9DB0A}" type="sibTrans" cxnId="{5CDC803D-D36C-429E-AE39-B0407DA2E61A}">
      <dgm:prSet/>
      <dgm:spPr/>
      <dgm:t>
        <a:bodyPr/>
        <a:lstStyle/>
        <a:p>
          <a:endParaRPr lang="en-US" b="0"/>
        </a:p>
      </dgm:t>
    </dgm:pt>
    <dgm:pt modelId="{3B43C4D0-C13C-4648-9A1C-6CC7E3B9D7DA}">
      <dgm:prSet phldrT="[Text]" custT="1"/>
      <dgm:spPr>
        <a:solidFill>
          <a:schemeClr val="accent5">
            <a:lumMod val="60000"/>
            <a:lumOff val="40000"/>
          </a:scheme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gm:spPr>
      <dgm:t>
        <a:bodyPr spcFirstLastPara="0" vert="horz" wrap="square" lIns="50800" tIns="50800" rIns="50800" bIns="50800" numCol="1" spcCol="1270" anchor="ctr" anchorCtr="0"/>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Questions regarding NCAA banned drugs and the use of supplements should be referred to the school’s designated individual before use.</a:t>
          </a:r>
        </a:p>
      </dgm:t>
    </dgm:pt>
    <dgm:pt modelId="{1292FFF1-792F-4928-BF63-357BEC6BC471}" type="parTrans" cxnId="{4F8C21ED-E7E8-4F3D-9608-94FA1E6CD48F}">
      <dgm:prSet/>
      <dgm:spPr>
        <a:ln>
          <a:solidFill>
            <a:srgbClr val="A2D1EB"/>
          </a:solidFill>
        </a:ln>
      </dgm:spPr>
      <dgm:t>
        <a:bodyPr/>
        <a:lstStyle/>
        <a:p>
          <a:endParaRPr lang="en-US" b="0"/>
        </a:p>
      </dgm:t>
    </dgm:pt>
    <dgm:pt modelId="{FF18E8E1-7808-4590-9318-E9127096AFCE}" type="sibTrans" cxnId="{4F8C21ED-E7E8-4F3D-9608-94FA1E6CD48F}">
      <dgm:prSet/>
      <dgm:spPr/>
      <dgm:t>
        <a:bodyPr/>
        <a:lstStyle/>
        <a:p>
          <a:endParaRPr lang="en-US" b="0"/>
        </a:p>
      </dgm:t>
    </dgm:pt>
    <dgm:pt modelId="{ECD462D6-E962-44A9-9F69-8F435882E281}">
      <dgm:prSet phldrT="[Text]" custT="1"/>
      <dgm:spPr>
        <a:solidFill>
          <a:schemeClr val="accent5">
            <a:lumMod val="75000"/>
          </a:scheme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gm:spPr>
      <dgm:t>
        <a:bodyPr spcFirstLastPara="0" vert="horz" wrap="square" lIns="50800" tIns="50800" rIns="50800" bIns="50800" numCol="1" spcCol="1270" anchor="ctr" anchorCtr="0"/>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While third-party tested and low-level risk products may be options, complete elimination of risk is impossible. </a:t>
          </a:r>
        </a:p>
      </dgm:t>
    </dgm:pt>
    <dgm:pt modelId="{B7BA5CB8-D644-4671-8F97-7B72AD0ED285}" type="parTrans" cxnId="{04280E3D-D6A4-4DE5-BA06-BD305DE37754}">
      <dgm:prSet/>
      <dgm:spPr>
        <a:ln>
          <a:solidFill>
            <a:srgbClr val="A2D1EB"/>
          </a:solidFill>
        </a:ln>
      </dgm:spPr>
      <dgm:t>
        <a:bodyPr/>
        <a:lstStyle/>
        <a:p>
          <a:endParaRPr lang="en-US" b="0"/>
        </a:p>
      </dgm:t>
    </dgm:pt>
    <dgm:pt modelId="{D430EABC-014B-413F-8AA1-875A3F76EA1A}" type="sibTrans" cxnId="{04280E3D-D6A4-4DE5-BA06-BD305DE37754}">
      <dgm:prSet/>
      <dgm:spPr/>
      <dgm:t>
        <a:bodyPr/>
        <a:lstStyle/>
        <a:p>
          <a:endParaRPr lang="en-US" b="0"/>
        </a:p>
      </dgm:t>
    </dgm:pt>
    <dgm:pt modelId="{FE4215A6-0F23-41F9-B3E0-FEFDBAA23DE7}">
      <dgm:prSet phldrT="[Text]" custT="1"/>
      <dgm:spPr>
        <a:solidFill>
          <a:srgbClr val="5B9BD5">
            <a:lumMod val="60000"/>
            <a:lumOff val="40000"/>
          </a:srgb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gm:spPr>
      <dgm:t>
        <a:bodyPr spcFirstLastPara="0" vert="horz" wrap="square" lIns="50800" tIns="50800" rIns="50800" bIns="50800" numCol="1" spcCol="1270" anchor="ctr" anchorCtr="0"/>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NCAA promotes a food-first approach.</a:t>
          </a:r>
        </a:p>
      </dgm:t>
    </dgm:pt>
    <dgm:pt modelId="{4CB452D2-314A-41B1-808B-AB50EC59D827}" type="parTrans" cxnId="{8E5B9AB2-6908-43CD-BC8C-997576D551F4}">
      <dgm:prSet/>
      <dgm:spPr>
        <a:ln>
          <a:solidFill>
            <a:srgbClr val="A2D1EB"/>
          </a:solidFill>
        </a:ln>
      </dgm:spPr>
      <dgm:t>
        <a:bodyPr/>
        <a:lstStyle/>
        <a:p>
          <a:endParaRPr lang="en-US" b="0"/>
        </a:p>
      </dgm:t>
    </dgm:pt>
    <dgm:pt modelId="{F4F11C16-0674-4BE7-85ED-736D583E9249}" type="sibTrans" cxnId="{8E5B9AB2-6908-43CD-BC8C-997576D551F4}">
      <dgm:prSet/>
      <dgm:spPr/>
      <dgm:t>
        <a:bodyPr/>
        <a:lstStyle/>
        <a:p>
          <a:endParaRPr lang="en-US" b="0"/>
        </a:p>
      </dgm:t>
    </dgm:pt>
    <dgm:pt modelId="{FDE3FEF1-D299-4312-8426-7282BE84EC8E}">
      <dgm:prSet phldrT="[Text]" custT="1"/>
      <dgm:spPr>
        <a:solidFill>
          <a:srgbClr val="00A6E5"/>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gm:spPr>
      <dgm:t>
        <a:bodyPr spcFirstLastPara="0" vert="horz" wrap="square" lIns="50800" tIns="50800" rIns="50800" bIns="50800" numCol="1" spcCol="1270" anchor="ctr" anchorCtr="0"/>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Nutritional and dietary supplements are not well regulated and may be contaminated with banned drugs.</a:t>
          </a:r>
        </a:p>
      </dgm:t>
    </dgm:pt>
    <dgm:pt modelId="{1F6A9098-730B-4376-B93E-1F74E2702D34}" type="parTrans" cxnId="{97E668A1-102F-4460-B146-5579C6C83F59}">
      <dgm:prSet/>
      <dgm:spPr>
        <a:ln>
          <a:solidFill>
            <a:srgbClr val="A2D1EB"/>
          </a:solidFill>
        </a:ln>
      </dgm:spPr>
      <dgm:t>
        <a:bodyPr/>
        <a:lstStyle/>
        <a:p>
          <a:endParaRPr lang="en-US" b="0"/>
        </a:p>
      </dgm:t>
    </dgm:pt>
    <dgm:pt modelId="{A11223DC-EAAD-4F4E-A6C6-7763348CFAD7}" type="sibTrans" cxnId="{97E668A1-102F-4460-B146-5579C6C83F59}">
      <dgm:prSet/>
      <dgm:spPr/>
      <dgm:t>
        <a:bodyPr/>
        <a:lstStyle/>
        <a:p>
          <a:endParaRPr lang="en-US" b="0"/>
        </a:p>
      </dgm:t>
    </dgm:pt>
    <dgm:pt modelId="{FB8CBD71-3BB2-3645-BEC0-E339358AF6EB}">
      <dgm:prSet/>
      <dgm:spPr/>
      <dgm:t>
        <a:bodyPr/>
        <a:lstStyle/>
        <a:p>
          <a:endParaRPr lang="en-US" b="0"/>
        </a:p>
      </dgm:t>
    </dgm:pt>
    <dgm:pt modelId="{28A8E87A-6414-9E49-9EF6-FEC0A1A64654}" type="parTrans" cxnId="{2C100086-CBBE-6A47-8C47-0039E1EA54E6}">
      <dgm:prSet/>
      <dgm:spPr/>
      <dgm:t>
        <a:bodyPr/>
        <a:lstStyle/>
        <a:p>
          <a:endParaRPr lang="en-US" b="0"/>
        </a:p>
      </dgm:t>
    </dgm:pt>
    <dgm:pt modelId="{681F835E-F6F6-4140-BAFC-22DF2473F5B6}" type="sibTrans" cxnId="{2C100086-CBBE-6A47-8C47-0039E1EA54E6}">
      <dgm:prSet/>
      <dgm:spPr/>
      <dgm:t>
        <a:bodyPr/>
        <a:lstStyle/>
        <a:p>
          <a:endParaRPr lang="en-US" b="0"/>
        </a:p>
      </dgm:t>
    </dgm:pt>
    <dgm:pt modelId="{AD69D60E-EDCD-4585-9CF3-C6483724EC4D}">
      <dgm:prSet phldrT="[Text]" custT="1"/>
      <dgm:spPr>
        <a:solidFill>
          <a:schemeClr val="accent5">
            <a:lumMod val="75000"/>
          </a:scheme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gm:spPr>
      <dgm:t>
        <a:bodyPr spcFirstLastPara="0" vert="horz" wrap="square" lIns="50800" tIns="50800" rIns="50800" bIns="50800" numCol="1" spcCol="1270" anchor="ctr" anchorCtr="0"/>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There are no NCAA-approved nutritional or dietary supplements. </a:t>
          </a:r>
        </a:p>
      </dgm:t>
    </dgm:pt>
    <dgm:pt modelId="{CE8C14E5-109D-4DB0-AB47-C6561A35351E}" type="sibTrans" cxnId="{87B73C43-B490-46ED-8520-A1C6AF1C83ED}">
      <dgm:prSet/>
      <dgm:spPr/>
      <dgm:t>
        <a:bodyPr/>
        <a:lstStyle/>
        <a:p>
          <a:endParaRPr lang="en-US" b="0"/>
        </a:p>
      </dgm:t>
    </dgm:pt>
    <dgm:pt modelId="{A5EEF800-1C5D-4CD4-B061-126FC9D3ABB7}" type="parTrans" cxnId="{87B73C43-B490-46ED-8520-A1C6AF1C83ED}">
      <dgm:prSet/>
      <dgm:spPr>
        <a:ln>
          <a:solidFill>
            <a:srgbClr val="A2D1EB"/>
          </a:solidFill>
        </a:ln>
      </dgm:spPr>
      <dgm:t>
        <a:bodyPr/>
        <a:lstStyle/>
        <a:p>
          <a:endParaRPr lang="en-US" b="0"/>
        </a:p>
      </dgm:t>
    </dgm:pt>
    <dgm:pt modelId="{C6059B94-84A6-4CCD-B069-2465239E1E43}" type="pres">
      <dgm:prSet presAssocID="{1ADB43FE-81DF-4360-AFAF-FD64808FDA5B}" presName="Name0" presStyleCnt="0">
        <dgm:presLayoutVars>
          <dgm:chMax val="1"/>
          <dgm:chPref val="1"/>
          <dgm:dir/>
          <dgm:animOne val="branch"/>
          <dgm:animLvl val="lvl"/>
        </dgm:presLayoutVars>
      </dgm:prSet>
      <dgm:spPr/>
    </dgm:pt>
    <dgm:pt modelId="{B3E4FDE5-39FB-41F5-838B-01870C1693FB}" type="pres">
      <dgm:prSet presAssocID="{3BA76344-0EE8-472F-AAB4-77CED4EFA55F}" presName="singleCycle" presStyleCnt="0"/>
      <dgm:spPr/>
    </dgm:pt>
    <dgm:pt modelId="{F6DF8878-DB1A-4D4E-8CE3-073F1F456534}" type="pres">
      <dgm:prSet presAssocID="{3BA76344-0EE8-472F-AAB4-77CED4EFA55F}" presName="singleCenter" presStyleLbl="node1" presStyleIdx="0" presStyleCnt="8" custScaleX="148079">
        <dgm:presLayoutVars>
          <dgm:chMax val="7"/>
          <dgm:chPref val="7"/>
        </dgm:presLayoutVars>
      </dgm:prSet>
      <dgm:spPr>
        <a:xfrm>
          <a:off x="4781978" y="2296779"/>
          <a:ext cx="2700071" cy="1823399"/>
        </a:xfrm>
        <a:prstGeom prst="roundRect">
          <a:avLst/>
        </a:prstGeom>
      </dgm:spPr>
    </dgm:pt>
    <dgm:pt modelId="{8BB8BAC2-5D77-45D3-B76D-3FAA968CE0E4}" type="pres">
      <dgm:prSet presAssocID="{D222D399-4A07-42D4-849E-B814F2C03AF7}" presName="Name56" presStyleLbl="parChTrans1D2" presStyleIdx="0" presStyleCnt="7"/>
      <dgm:spPr/>
    </dgm:pt>
    <dgm:pt modelId="{C84D6502-184B-4097-A88F-3298178570D6}" type="pres">
      <dgm:prSet presAssocID="{B08D7FAD-286E-41BA-AEBE-0E324776D291}" presName="text0" presStyleLbl="node1" presStyleIdx="1" presStyleCnt="8" custScaleX="235810" custScaleY="130039">
        <dgm:presLayoutVars>
          <dgm:bulletEnabled val="1"/>
        </dgm:presLayoutVars>
      </dgm:prSet>
      <dgm:spPr>
        <a:xfrm>
          <a:off x="4691595" y="-75810"/>
          <a:ext cx="2880837" cy="1588657"/>
        </a:xfrm>
        <a:prstGeom prst="roundRect">
          <a:avLst/>
        </a:prstGeom>
      </dgm:spPr>
    </dgm:pt>
    <dgm:pt modelId="{07CE9931-DBA7-4576-8167-A9D93CFFD2DB}" type="pres">
      <dgm:prSet presAssocID="{393D5613-DF43-4B35-A0AE-1EA02708E12D}" presName="Name56" presStyleLbl="parChTrans1D2" presStyleIdx="1" presStyleCnt="7"/>
      <dgm:spPr/>
    </dgm:pt>
    <dgm:pt modelId="{E17B896E-1C11-445E-934C-37C1C5C74DE1}" type="pres">
      <dgm:prSet presAssocID="{668A69F9-9A10-4B28-B089-11887590A8B8}" presName="text0" presStyleLbl="node1" presStyleIdx="2" presStyleCnt="8" custScaleX="246778" custScaleY="133625" custRadScaleRad="159017" custRadScaleInc="52435">
        <dgm:presLayoutVars>
          <dgm:bulletEnabled val="1"/>
        </dgm:presLayoutVars>
      </dgm:prSet>
      <dgm:spPr>
        <a:xfrm>
          <a:off x="8265145" y="722019"/>
          <a:ext cx="2880837" cy="1664633"/>
        </a:xfrm>
        <a:prstGeom prst="roundRect">
          <a:avLst/>
        </a:prstGeom>
      </dgm:spPr>
    </dgm:pt>
    <dgm:pt modelId="{5B20DD36-D99D-49FD-9AB5-99854FD4D975}" type="pres">
      <dgm:prSet presAssocID="{1292FFF1-792F-4928-BF63-357BEC6BC471}" presName="Name56" presStyleLbl="parChTrans1D2" presStyleIdx="2" presStyleCnt="7"/>
      <dgm:spPr/>
    </dgm:pt>
    <dgm:pt modelId="{1186323C-3CDE-496D-AAA2-F5511AC55FC1}" type="pres">
      <dgm:prSet presAssocID="{3B43C4D0-C13C-4648-9A1C-6CC7E3B9D7DA}" presName="text0" presStyleLbl="node1" presStyleIdx="3" presStyleCnt="8" custScaleX="235810" custScaleY="115075" custRadScaleRad="167918" custRadScaleInc="-31911">
        <dgm:presLayoutVars>
          <dgm:bulletEnabled val="1"/>
        </dgm:presLayoutVars>
      </dgm:prSet>
      <dgm:spPr>
        <a:xfrm>
          <a:off x="8858917" y="2844618"/>
          <a:ext cx="2880837" cy="1405845"/>
        </a:xfrm>
        <a:prstGeom prst="roundRect">
          <a:avLst/>
        </a:prstGeom>
      </dgm:spPr>
    </dgm:pt>
    <dgm:pt modelId="{1151F6A4-889E-485B-BB5B-BE47EE41214A}" type="pres">
      <dgm:prSet presAssocID="{B7BA5CB8-D644-4671-8F97-7B72AD0ED285}" presName="Name56" presStyleLbl="parChTrans1D2" presStyleIdx="3" presStyleCnt="7"/>
      <dgm:spPr/>
    </dgm:pt>
    <dgm:pt modelId="{5609BAFB-696F-40F0-B303-1EF7D47A7ABF}" type="pres">
      <dgm:prSet presAssocID="{ECD462D6-E962-44A9-9F69-8F435882E281}" presName="text0" presStyleLbl="node1" presStyleIdx="4" presStyleCnt="8" custScaleX="242269" custScaleY="126177" custRadScaleRad="121149" custRadScaleInc="-73465">
        <dgm:presLayoutVars>
          <dgm:bulletEnabled val="1"/>
        </dgm:presLayoutVars>
      </dgm:prSet>
      <dgm:spPr>
        <a:xfrm>
          <a:off x="6896387" y="4604792"/>
          <a:ext cx="2880837" cy="1403903"/>
        </a:xfrm>
        <a:prstGeom prst="roundRect">
          <a:avLst/>
        </a:prstGeom>
      </dgm:spPr>
    </dgm:pt>
    <dgm:pt modelId="{A83578B6-8D72-438C-B89E-CDB234EE2B05}" type="pres">
      <dgm:prSet presAssocID="{A5EEF800-1C5D-4CD4-B061-126FC9D3ABB7}" presName="Name56" presStyleLbl="parChTrans1D2" presStyleIdx="4" presStyleCnt="7"/>
      <dgm:spPr/>
    </dgm:pt>
    <dgm:pt modelId="{D475580D-6A05-4095-8C56-D03DD4A02107}" type="pres">
      <dgm:prSet presAssocID="{AD69D60E-EDCD-4585-9CF3-C6483724EC4D}" presName="text0" presStyleLbl="node1" presStyleIdx="5" presStyleCnt="8" custScaleX="239362" custScaleY="125005" custRadScaleRad="117743" custRadScaleInc="65081">
        <dgm:presLayoutVars>
          <dgm:bulletEnabled val="1"/>
        </dgm:presLayoutVars>
      </dgm:prSet>
      <dgm:spPr>
        <a:xfrm>
          <a:off x="2739761" y="4621524"/>
          <a:ext cx="2876415" cy="1401581"/>
        </a:xfrm>
        <a:prstGeom prst="roundRect">
          <a:avLst/>
        </a:prstGeom>
      </dgm:spPr>
    </dgm:pt>
    <dgm:pt modelId="{F1C13827-04B9-4A79-B45D-662AA2DA7AFE}" type="pres">
      <dgm:prSet presAssocID="{4CB452D2-314A-41B1-808B-AB50EC59D827}" presName="Name56" presStyleLbl="parChTrans1D2" presStyleIdx="5" presStyleCnt="7"/>
      <dgm:spPr/>
    </dgm:pt>
    <dgm:pt modelId="{ADF86C5D-AF10-4348-A3A7-01972438ED58}" type="pres">
      <dgm:prSet presAssocID="{FE4215A6-0F23-41F9-B3E0-FEFDBAA23DE7}" presName="text0" presStyleLbl="node1" presStyleIdx="6" presStyleCnt="8" custScaleX="235810" custScaleY="115075" custRadScaleRad="153754" custRadScaleInc="23287">
        <dgm:presLayoutVars>
          <dgm:bulletEnabled val="1"/>
        </dgm:presLayoutVars>
      </dgm:prSet>
      <dgm:spPr>
        <a:xfrm>
          <a:off x="890660" y="2963437"/>
          <a:ext cx="2880837" cy="1405845"/>
        </a:xfrm>
        <a:prstGeom prst="roundRect">
          <a:avLst/>
        </a:prstGeom>
      </dgm:spPr>
    </dgm:pt>
    <dgm:pt modelId="{55CBC284-0279-406F-9871-1D95DC96438C}" type="pres">
      <dgm:prSet presAssocID="{1F6A9098-730B-4376-B93E-1F74E2702D34}" presName="Name56" presStyleLbl="parChTrans1D2" presStyleIdx="6" presStyleCnt="7"/>
      <dgm:spPr/>
    </dgm:pt>
    <dgm:pt modelId="{D573E07E-5007-45BB-8756-41DD86EC6B99}" type="pres">
      <dgm:prSet presAssocID="{FDE3FEF1-D299-4312-8426-7282BE84EC8E}" presName="text0" presStyleLbl="node1" presStyleIdx="7" presStyleCnt="8" custScaleX="235613" custScaleY="129928" custRadScaleRad="158150" custRadScaleInc="-53539">
        <dgm:presLayoutVars>
          <dgm:bulletEnabled val="1"/>
        </dgm:presLayoutVars>
      </dgm:prSet>
      <dgm:spPr>
        <a:xfrm>
          <a:off x="1129357" y="828826"/>
          <a:ext cx="2880837" cy="1405845"/>
        </a:xfrm>
        <a:prstGeom prst="roundRect">
          <a:avLst/>
        </a:prstGeom>
      </dgm:spPr>
    </dgm:pt>
  </dgm:ptLst>
  <dgm:cxnLst>
    <dgm:cxn modelId="{9E1FEB08-BE98-44EB-A773-4EE53F1467EA}" type="presOf" srcId="{1F6A9098-730B-4376-B93E-1F74E2702D34}" destId="{55CBC284-0279-406F-9871-1D95DC96438C}" srcOrd="0" destOrd="0" presId="urn:microsoft.com/office/officeart/2008/layout/RadialCluster"/>
    <dgm:cxn modelId="{5678DE12-7317-49B2-9F6E-0D3A58368D13}" type="presOf" srcId="{AD69D60E-EDCD-4585-9CF3-C6483724EC4D}" destId="{D475580D-6A05-4095-8C56-D03DD4A02107}" srcOrd="0" destOrd="0" presId="urn:microsoft.com/office/officeart/2008/layout/RadialCluster"/>
    <dgm:cxn modelId="{52F18D19-F03A-489F-84B4-CF4DA533083E}" type="presOf" srcId="{1ADB43FE-81DF-4360-AFAF-FD64808FDA5B}" destId="{C6059B94-84A6-4CCD-B069-2465239E1E43}" srcOrd="0" destOrd="0" presId="urn:microsoft.com/office/officeart/2008/layout/RadialCluster"/>
    <dgm:cxn modelId="{3B6BF31D-6C52-4689-8C43-69148E8F2917}" type="presOf" srcId="{4CB452D2-314A-41B1-808B-AB50EC59D827}" destId="{F1C13827-04B9-4A79-B45D-662AA2DA7AFE}" srcOrd="0" destOrd="0" presId="urn:microsoft.com/office/officeart/2008/layout/RadialCluster"/>
    <dgm:cxn modelId="{A4307224-00BD-42BD-8393-1AAEC776A280}" type="presOf" srcId="{ECD462D6-E962-44A9-9F69-8F435882E281}" destId="{5609BAFB-696F-40F0-B303-1EF7D47A7ABF}" srcOrd="0" destOrd="0" presId="urn:microsoft.com/office/officeart/2008/layout/RadialCluster"/>
    <dgm:cxn modelId="{2F3EED2B-690F-4BEC-86AD-7E33287F0ADF}" type="presOf" srcId="{3BA76344-0EE8-472F-AAB4-77CED4EFA55F}" destId="{F6DF8878-DB1A-4D4E-8CE3-073F1F456534}" srcOrd="0" destOrd="0" presId="urn:microsoft.com/office/officeart/2008/layout/RadialCluster"/>
    <dgm:cxn modelId="{869BF22E-F71E-48D4-94F7-7A6183E14D27}" type="presOf" srcId="{3B43C4D0-C13C-4648-9A1C-6CC7E3B9D7DA}" destId="{1186323C-3CDE-496D-AAA2-F5511AC55FC1}" srcOrd="0" destOrd="0" presId="urn:microsoft.com/office/officeart/2008/layout/RadialCluster"/>
    <dgm:cxn modelId="{99B9183B-78C3-4F0E-AF00-9A93BD7E3F0C}" type="presOf" srcId="{FDE3FEF1-D299-4312-8426-7282BE84EC8E}" destId="{D573E07E-5007-45BB-8756-41DD86EC6B99}" srcOrd="0" destOrd="0" presId="urn:microsoft.com/office/officeart/2008/layout/RadialCluster"/>
    <dgm:cxn modelId="{BF6CE53B-C64F-49CF-AE5C-3B152C199B29}" type="presOf" srcId="{D222D399-4A07-42D4-849E-B814F2C03AF7}" destId="{8BB8BAC2-5D77-45D3-B76D-3FAA968CE0E4}" srcOrd="0" destOrd="0" presId="urn:microsoft.com/office/officeart/2008/layout/RadialCluster"/>
    <dgm:cxn modelId="{04280E3D-D6A4-4DE5-BA06-BD305DE37754}" srcId="{3BA76344-0EE8-472F-AAB4-77CED4EFA55F}" destId="{ECD462D6-E962-44A9-9F69-8F435882E281}" srcOrd="3" destOrd="0" parTransId="{B7BA5CB8-D644-4671-8F97-7B72AD0ED285}" sibTransId="{D430EABC-014B-413F-8AA1-875A3F76EA1A}"/>
    <dgm:cxn modelId="{5CDC803D-D36C-429E-AE39-B0407DA2E61A}" srcId="{3BA76344-0EE8-472F-AAB4-77CED4EFA55F}" destId="{668A69F9-9A10-4B28-B089-11887590A8B8}" srcOrd="1" destOrd="0" parTransId="{393D5613-DF43-4B35-A0AE-1EA02708E12D}" sibTransId="{C7673707-8211-4824-BF62-18E458D9DB0A}"/>
    <dgm:cxn modelId="{87B73C43-B490-46ED-8520-A1C6AF1C83ED}" srcId="{3BA76344-0EE8-472F-AAB4-77CED4EFA55F}" destId="{AD69D60E-EDCD-4585-9CF3-C6483724EC4D}" srcOrd="4" destOrd="0" parTransId="{A5EEF800-1C5D-4CD4-B061-126FC9D3ABB7}" sibTransId="{CE8C14E5-109D-4DB0-AB47-C6561A35351E}"/>
    <dgm:cxn modelId="{E1DE6F4B-81E9-4774-B40F-A4F48C346242}" type="presOf" srcId="{B7BA5CB8-D644-4671-8F97-7B72AD0ED285}" destId="{1151F6A4-889E-485B-BB5B-BE47EE41214A}" srcOrd="0" destOrd="0" presId="urn:microsoft.com/office/officeart/2008/layout/RadialCluster"/>
    <dgm:cxn modelId="{44738D4C-3F84-453C-9383-EE1E68ECF94D}" srcId="{3BA76344-0EE8-472F-AAB4-77CED4EFA55F}" destId="{B08D7FAD-286E-41BA-AEBE-0E324776D291}" srcOrd="0" destOrd="0" parTransId="{D222D399-4A07-42D4-849E-B814F2C03AF7}" sibTransId="{B66C1D66-C192-4264-9129-D21434402573}"/>
    <dgm:cxn modelId="{E9637574-88EB-4D5E-9EEC-D72E8FAB477C}" type="presOf" srcId="{B08D7FAD-286E-41BA-AEBE-0E324776D291}" destId="{C84D6502-184B-4097-A88F-3298178570D6}" srcOrd="0" destOrd="0" presId="urn:microsoft.com/office/officeart/2008/layout/RadialCluster"/>
    <dgm:cxn modelId="{24BC817A-FB8B-484D-8E98-3BAB560D0E0F}" type="presOf" srcId="{668A69F9-9A10-4B28-B089-11887590A8B8}" destId="{E17B896E-1C11-445E-934C-37C1C5C74DE1}" srcOrd="0" destOrd="0" presId="urn:microsoft.com/office/officeart/2008/layout/RadialCluster"/>
    <dgm:cxn modelId="{2C100086-CBBE-6A47-8C47-0039E1EA54E6}" srcId="{1ADB43FE-81DF-4360-AFAF-FD64808FDA5B}" destId="{FB8CBD71-3BB2-3645-BEC0-E339358AF6EB}" srcOrd="1" destOrd="0" parTransId="{28A8E87A-6414-9E49-9EF6-FEC0A1A64654}" sibTransId="{681F835E-F6F6-4140-BAFC-22DF2473F5B6}"/>
    <dgm:cxn modelId="{97E668A1-102F-4460-B146-5579C6C83F59}" srcId="{3BA76344-0EE8-472F-AAB4-77CED4EFA55F}" destId="{FDE3FEF1-D299-4312-8426-7282BE84EC8E}" srcOrd="6" destOrd="0" parTransId="{1F6A9098-730B-4376-B93E-1F74E2702D34}" sibTransId="{A11223DC-EAAD-4F4E-A6C6-7763348CFAD7}"/>
    <dgm:cxn modelId="{8E5B9AB2-6908-43CD-BC8C-997576D551F4}" srcId="{3BA76344-0EE8-472F-AAB4-77CED4EFA55F}" destId="{FE4215A6-0F23-41F9-B3E0-FEFDBAA23DE7}" srcOrd="5" destOrd="0" parTransId="{4CB452D2-314A-41B1-808B-AB50EC59D827}" sibTransId="{F4F11C16-0674-4BE7-85ED-736D583E9249}"/>
    <dgm:cxn modelId="{AB7DFCB9-5FB8-4C76-81A4-D3A3B736B07B}" srcId="{1ADB43FE-81DF-4360-AFAF-FD64808FDA5B}" destId="{3BA76344-0EE8-472F-AAB4-77CED4EFA55F}" srcOrd="0" destOrd="0" parTransId="{5D9765E4-2C42-4B13-8997-8C53F0D7A0E6}" sibTransId="{ADD33369-71DA-4CCD-897C-B5C6F481C41D}"/>
    <dgm:cxn modelId="{CDAC66BB-77EC-4F37-9998-BFDA9C5A14F9}" type="presOf" srcId="{FE4215A6-0F23-41F9-B3E0-FEFDBAA23DE7}" destId="{ADF86C5D-AF10-4348-A3A7-01972438ED58}" srcOrd="0" destOrd="0" presId="urn:microsoft.com/office/officeart/2008/layout/RadialCluster"/>
    <dgm:cxn modelId="{5C033AC1-3460-4C9F-9A52-650CD05B70F8}" type="presOf" srcId="{1292FFF1-792F-4928-BF63-357BEC6BC471}" destId="{5B20DD36-D99D-49FD-9AB5-99854FD4D975}" srcOrd="0" destOrd="0" presId="urn:microsoft.com/office/officeart/2008/layout/RadialCluster"/>
    <dgm:cxn modelId="{46BA7DCE-ECF4-4ECB-9D82-C82EAE7C1B3B}" type="presOf" srcId="{393D5613-DF43-4B35-A0AE-1EA02708E12D}" destId="{07CE9931-DBA7-4576-8167-A9D93CFFD2DB}" srcOrd="0" destOrd="0" presId="urn:microsoft.com/office/officeart/2008/layout/RadialCluster"/>
    <dgm:cxn modelId="{A0FD5FD5-E01D-4408-A772-74A352B5DD25}" type="presOf" srcId="{A5EEF800-1C5D-4CD4-B061-126FC9D3ABB7}" destId="{A83578B6-8D72-438C-B89E-CDB234EE2B05}" srcOrd="0" destOrd="0" presId="urn:microsoft.com/office/officeart/2008/layout/RadialCluster"/>
    <dgm:cxn modelId="{4F8C21ED-E7E8-4F3D-9608-94FA1E6CD48F}" srcId="{3BA76344-0EE8-472F-AAB4-77CED4EFA55F}" destId="{3B43C4D0-C13C-4648-9A1C-6CC7E3B9D7DA}" srcOrd="2" destOrd="0" parTransId="{1292FFF1-792F-4928-BF63-357BEC6BC471}" sibTransId="{FF18E8E1-7808-4590-9318-E9127096AFCE}"/>
    <dgm:cxn modelId="{C27951AD-3064-4E8F-BBEE-4F9ED2182463}" type="presParOf" srcId="{C6059B94-84A6-4CCD-B069-2465239E1E43}" destId="{B3E4FDE5-39FB-41F5-838B-01870C1693FB}" srcOrd="0" destOrd="0" presId="urn:microsoft.com/office/officeart/2008/layout/RadialCluster"/>
    <dgm:cxn modelId="{E48A4995-5471-4F5E-89C3-F43479FCEE18}" type="presParOf" srcId="{B3E4FDE5-39FB-41F5-838B-01870C1693FB}" destId="{F6DF8878-DB1A-4D4E-8CE3-073F1F456534}" srcOrd="0" destOrd="0" presId="urn:microsoft.com/office/officeart/2008/layout/RadialCluster"/>
    <dgm:cxn modelId="{1BF5D69F-27FC-4C67-ADFA-1BBBE015CFE6}" type="presParOf" srcId="{B3E4FDE5-39FB-41F5-838B-01870C1693FB}" destId="{8BB8BAC2-5D77-45D3-B76D-3FAA968CE0E4}" srcOrd="1" destOrd="0" presId="urn:microsoft.com/office/officeart/2008/layout/RadialCluster"/>
    <dgm:cxn modelId="{E109E78F-2109-4B0A-A1B5-4D331D26B429}" type="presParOf" srcId="{B3E4FDE5-39FB-41F5-838B-01870C1693FB}" destId="{C84D6502-184B-4097-A88F-3298178570D6}" srcOrd="2" destOrd="0" presId="urn:microsoft.com/office/officeart/2008/layout/RadialCluster"/>
    <dgm:cxn modelId="{A5D50F24-5ECB-4015-9F3E-CC137CEA0B4D}" type="presParOf" srcId="{B3E4FDE5-39FB-41F5-838B-01870C1693FB}" destId="{07CE9931-DBA7-4576-8167-A9D93CFFD2DB}" srcOrd="3" destOrd="0" presId="urn:microsoft.com/office/officeart/2008/layout/RadialCluster"/>
    <dgm:cxn modelId="{A330EE61-EA09-4789-BC89-B1679EB5A0ED}" type="presParOf" srcId="{B3E4FDE5-39FB-41F5-838B-01870C1693FB}" destId="{E17B896E-1C11-445E-934C-37C1C5C74DE1}" srcOrd="4" destOrd="0" presId="urn:microsoft.com/office/officeart/2008/layout/RadialCluster"/>
    <dgm:cxn modelId="{E9D99CEA-F256-48B1-9062-2D3A41F35CB5}" type="presParOf" srcId="{B3E4FDE5-39FB-41F5-838B-01870C1693FB}" destId="{5B20DD36-D99D-49FD-9AB5-99854FD4D975}" srcOrd="5" destOrd="0" presId="urn:microsoft.com/office/officeart/2008/layout/RadialCluster"/>
    <dgm:cxn modelId="{B2C8F5B8-6F0F-4401-A0A3-ACB303994B4D}" type="presParOf" srcId="{B3E4FDE5-39FB-41F5-838B-01870C1693FB}" destId="{1186323C-3CDE-496D-AAA2-F5511AC55FC1}" srcOrd="6" destOrd="0" presId="urn:microsoft.com/office/officeart/2008/layout/RadialCluster"/>
    <dgm:cxn modelId="{775694F4-F29A-44EC-89B7-DDC6BF7EE844}" type="presParOf" srcId="{B3E4FDE5-39FB-41F5-838B-01870C1693FB}" destId="{1151F6A4-889E-485B-BB5B-BE47EE41214A}" srcOrd="7" destOrd="0" presId="urn:microsoft.com/office/officeart/2008/layout/RadialCluster"/>
    <dgm:cxn modelId="{9B8573B3-5154-4F02-9B1A-51F21A9AEC40}" type="presParOf" srcId="{B3E4FDE5-39FB-41F5-838B-01870C1693FB}" destId="{5609BAFB-696F-40F0-B303-1EF7D47A7ABF}" srcOrd="8" destOrd="0" presId="urn:microsoft.com/office/officeart/2008/layout/RadialCluster"/>
    <dgm:cxn modelId="{71508C0B-ABB8-4E3F-B70C-559615FDDB32}" type="presParOf" srcId="{B3E4FDE5-39FB-41F5-838B-01870C1693FB}" destId="{A83578B6-8D72-438C-B89E-CDB234EE2B05}" srcOrd="9" destOrd="0" presId="urn:microsoft.com/office/officeart/2008/layout/RadialCluster"/>
    <dgm:cxn modelId="{B4931F99-D6E7-412E-9487-FAE89D3F835E}" type="presParOf" srcId="{B3E4FDE5-39FB-41F5-838B-01870C1693FB}" destId="{D475580D-6A05-4095-8C56-D03DD4A02107}" srcOrd="10" destOrd="0" presId="urn:microsoft.com/office/officeart/2008/layout/RadialCluster"/>
    <dgm:cxn modelId="{21ACB632-ABFA-4CA3-853F-9433F84054B7}" type="presParOf" srcId="{B3E4FDE5-39FB-41F5-838B-01870C1693FB}" destId="{F1C13827-04B9-4A79-B45D-662AA2DA7AFE}" srcOrd="11" destOrd="0" presId="urn:microsoft.com/office/officeart/2008/layout/RadialCluster"/>
    <dgm:cxn modelId="{623985B9-4129-46A7-8F6B-60C0F09DBA43}" type="presParOf" srcId="{B3E4FDE5-39FB-41F5-838B-01870C1693FB}" destId="{ADF86C5D-AF10-4348-A3A7-01972438ED58}" srcOrd="12" destOrd="0" presId="urn:microsoft.com/office/officeart/2008/layout/RadialCluster"/>
    <dgm:cxn modelId="{B502CBD1-73B1-4C02-9B78-E3C8FEC36CD2}" type="presParOf" srcId="{B3E4FDE5-39FB-41F5-838B-01870C1693FB}" destId="{55CBC284-0279-406F-9871-1D95DC96438C}" srcOrd="13" destOrd="0" presId="urn:microsoft.com/office/officeart/2008/layout/RadialCluster"/>
    <dgm:cxn modelId="{643140D3-2B09-4E57-B484-0C6A7DBEE79D}" type="presParOf" srcId="{B3E4FDE5-39FB-41F5-838B-01870C1693FB}" destId="{D573E07E-5007-45BB-8756-41DD86EC6B99}" srcOrd="14" destOrd="0" presId="urn:microsoft.com/office/officeart/2008/layout/RadialCluster"/>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90E6E225-03C4-1B4F-A74D-F6234790EF30}" type="doc">
      <dgm:prSet loTypeId="urn:microsoft.com/office/officeart/2005/8/layout/process1" loCatId="process" qsTypeId="urn:microsoft.com/office/officeart/2005/8/quickstyle/simple1" qsCatId="simple" csTypeId="urn:microsoft.com/office/officeart/2005/8/colors/accent1_2" csCatId="accent1" phldr="1"/>
      <dgm:spPr/>
    </dgm:pt>
    <dgm:pt modelId="{B4E5672E-CE0C-1341-9FEB-624EDE1B09BD}" type="pres">
      <dgm:prSet presAssocID="{90E6E225-03C4-1B4F-A74D-F6234790EF30}" presName="Name0" presStyleCnt="0">
        <dgm:presLayoutVars>
          <dgm:dir/>
          <dgm:resizeHandles val="exact"/>
        </dgm:presLayoutVars>
      </dgm:prSet>
      <dgm:spPr/>
    </dgm:pt>
  </dgm:ptLst>
  <dgm:cxnLst>
    <dgm:cxn modelId="{FAF121CF-A44C-2B49-8850-80C10D31723E}" type="presOf" srcId="{90E6E225-03C4-1B4F-A74D-F6234790EF30}" destId="{B4E5672E-CE0C-1341-9FEB-624EDE1B09BD}" srcOrd="0" destOrd="0" presId="urn:microsoft.com/office/officeart/2005/8/layout/process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90E6E225-03C4-1B4F-A74D-F6234790EF30}" type="doc">
      <dgm:prSet loTypeId="urn:microsoft.com/office/officeart/2005/8/layout/process1" loCatId="process" qsTypeId="urn:microsoft.com/office/officeart/2005/8/quickstyle/simple1" qsCatId="simple" csTypeId="urn:microsoft.com/office/officeart/2005/8/colors/accent1_2" csCatId="accent1" phldr="1"/>
      <dgm:spPr/>
    </dgm:pt>
    <dgm:pt modelId="{80CD404E-407C-8342-9F10-2C70CDAA61A3}">
      <dgm:prSet phldrT="[Text]" custT="1"/>
      <dgm:spPr/>
      <dgm:t>
        <a:bodyPr/>
        <a:lstStyle/>
        <a:p>
          <a:r>
            <a:rPr kumimoji="0" lang="en-US" sz="2600" b="0" i="0" u="none" strike="noStrike" cap="none" spc="0" normalizeH="0" baseline="0" noProof="0" dirty="0">
              <a:ln>
                <a:noFill/>
              </a:ln>
              <a:solidFill>
                <a:schemeClr val="bg1"/>
              </a:solidFill>
              <a:effectLst/>
              <a:uLnTx/>
              <a:uFillTx/>
              <a:latin typeface="Chivo" pitchFamily="2" charset="77"/>
              <a:hlinkClick xmlns:r="http://schemas.openxmlformats.org/officeDocument/2006/relationships" r:id="rId1">
                <a:extLst>
                  <a:ext uri="{A12FA001-AC4F-418D-AE19-62706E023703}">
                    <ahyp:hlinkClr xmlns:ahyp="http://schemas.microsoft.com/office/drawing/2018/hyperlinkcolor" val="tx"/>
                  </a:ext>
                </a:extLst>
              </a:hlinkClick>
            </a:rPr>
            <a:t>Drug Free Sport AXIS </a:t>
          </a:r>
          <a:endParaRPr lang="en-US" sz="2600" dirty="0">
            <a:solidFill>
              <a:schemeClr val="bg1"/>
            </a:solidFill>
          </a:endParaRPr>
        </a:p>
      </dgm:t>
    </dgm:pt>
    <dgm:pt modelId="{52860EEC-6D93-1F44-9E1B-3C142F9419AA}" type="parTrans" cxnId="{367F60DB-FBEE-9545-809F-F980BCE9658E}">
      <dgm:prSet/>
      <dgm:spPr/>
      <dgm:t>
        <a:bodyPr/>
        <a:lstStyle/>
        <a:p>
          <a:endParaRPr lang="en-US"/>
        </a:p>
      </dgm:t>
    </dgm:pt>
    <dgm:pt modelId="{21CB51F3-3D53-DC47-9C48-415F560803F4}" type="sibTrans" cxnId="{367F60DB-FBEE-9545-809F-F980BCE9658E}">
      <dgm:prSet/>
      <dgm:spPr/>
      <dgm:t>
        <a:bodyPr/>
        <a:lstStyle/>
        <a:p>
          <a:endParaRPr lang="en-US"/>
        </a:p>
      </dgm:t>
    </dgm:pt>
    <dgm:pt modelId="{03ED8E1B-DC87-5F49-8282-1197A72B7E00}">
      <dgm:prSet phldrT="[Text]"/>
      <dgm:spPr/>
      <dgm:t>
        <a:bodyPr/>
        <a:lstStyle/>
        <a:p>
          <a:r>
            <a:rPr lang="en-US" dirty="0">
              <a:latin typeface="Chivo" pitchFamily="2" charset="77"/>
            </a:rPr>
            <a:t>Program Information Resource Tab</a:t>
          </a:r>
        </a:p>
      </dgm:t>
    </dgm:pt>
    <dgm:pt modelId="{4140820E-DAC7-DE4C-97A1-CC98659001F2}" type="parTrans" cxnId="{033A6F3D-6EAD-DF4D-9CDF-E18287C4B917}">
      <dgm:prSet/>
      <dgm:spPr/>
      <dgm:t>
        <a:bodyPr/>
        <a:lstStyle/>
        <a:p>
          <a:endParaRPr lang="en-US"/>
        </a:p>
      </dgm:t>
    </dgm:pt>
    <dgm:pt modelId="{0AB6EDBE-72CF-3E4B-9EBB-1E7754ABF7D8}" type="sibTrans" cxnId="{033A6F3D-6EAD-DF4D-9CDF-E18287C4B917}">
      <dgm:prSet/>
      <dgm:spPr/>
      <dgm:t>
        <a:bodyPr/>
        <a:lstStyle/>
        <a:p>
          <a:endParaRPr lang="en-US"/>
        </a:p>
      </dgm:t>
    </dgm:pt>
    <dgm:pt modelId="{F20078FE-807B-5F4A-B9B8-CAC7302E8261}">
      <dgm:prSet phldrT="[Text]"/>
      <dgm:spPr/>
      <dgm:t>
        <a:bodyPr/>
        <a:lstStyle/>
        <a:p>
          <a:r>
            <a:rPr lang="en-US" dirty="0">
              <a:latin typeface="Chivo" pitchFamily="2" charset="77"/>
            </a:rPr>
            <a:t>Dietary Supplement Education Video</a:t>
          </a:r>
        </a:p>
      </dgm:t>
    </dgm:pt>
    <dgm:pt modelId="{5B5A62AB-A879-3F41-A8FE-60D250F91CEF}" type="parTrans" cxnId="{C95AFA5C-C5C8-514B-A1A3-264D563A7323}">
      <dgm:prSet/>
      <dgm:spPr/>
      <dgm:t>
        <a:bodyPr/>
        <a:lstStyle/>
        <a:p>
          <a:endParaRPr lang="en-US"/>
        </a:p>
      </dgm:t>
    </dgm:pt>
    <dgm:pt modelId="{0123A41A-12CF-6D44-AAA5-2D57A608033C}" type="sibTrans" cxnId="{C95AFA5C-C5C8-514B-A1A3-264D563A7323}">
      <dgm:prSet/>
      <dgm:spPr/>
      <dgm:t>
        <a:bodyPr/>
        <a:lstStyle/>
        <a:p>
          <a:endParaRPr lang="en-US"/>
        </a:p>
      </dgm:t>
    </dgm:pt>
    <dgm:pt modelId="{B4E5672E-CE0C-1341-9FEB-624EDE1B09BD}" type="pres">
      <dgm:prSet presAssocID="{90E6E225-03C4-1B4F-A74D-F6234790EF30}" presName="Name0" presStyleCnt="0">
        <dgm:presLayoutVars>
          <dgm:dir/>
          <dgm:resizeHandles val="exact"/>
        </dgm:presLayoutVars>
      </dgm:prSet>
      <dgm:spPr/>
    </dgm:pt>
    <dgm:pt modelId="{0760D86A-DFB3-084C-9C2B-A1310515B96C}" type="pres">
      <dgm:prSet presAssocID="{80CD404E-407C-8342-9F10-2C70CDAA61A3}" presName="node" presStyleLbl="node1" presStyleIdx="0" presStyleCnt="3">
        <dgm:presLayoutVars>
          <dgm:bulletEnabled val="1"/>
        </dgm:presLayoutVars>
      </dgm:prSet>
      <dgm:spPr/>
    </dgm:pt>
    <dgm:pt modelId="{6516B2B2-F5DF-C841-B7B2-A90C245D4FCE}" type="pres">
      <dgm:prSet presAssocID="{21CB51F3-3D53-DC47-9C48-415F560803F4}" presName="sibTrans" presStyleLbl="sibTrans2D1" presStyleIdx="0" presStyleCnt="2"/>
      <dgm:spPr/>
    </dgm:pt>
    <dgm:pt modelId="{EACEBC8D-87C5-6642-BA72-C27DD4145857}" type="pres">
      <dgm:prSet presAssocID="{21CB51F3-3D53-DC47-9C48-415F560803F4}" presName="connectorText" presStyleLbl="sibTrans2D1" presStyleIdx="0" presStyleCnt="2"/>
      <dgm:spPr/>
    </dgm:pt>
    <dgm:pt modelId="{17B6E5CF-9582-8441-A24E-3DF401F3322D}" type="pres">
      <dgm:prSet presAssocID="{03ED8E1B-DC87-5F49-8282-1197A72B7E00}" presName="node" presStyleLbl="node1" presStyleIdx="1" presStyleCnt="3" custLinFactNeighborX="0" custLinFactNeighborY="-9077">
        <dgm:presLayoutVars>
          <dgm:bulletEnabled val="1"/>
        </dgm:presLayoutVars>
      </dgm:prSet>
      <dgm:spPr/>
    </dgm:pt>
    <dgm:pt modelId="{81751707-7F6B-514D-B3C1-0A686D5CFBDD}" type="pres">
      <dgm:prSet presAssocID="{0AB6EDBE-72CF-3E4B-9EBB-1E7754ABF7D8}" presName="sibTrans" presStyleLbl="sibTrans2D1" presStyleIdx="1" presStyleCnt="2"/>
      <dgm:spPr/>
    </dgm:pt>
    <dgm:pt modelId="{EC36019B-6B3F-0B4B-8931-10AE5C8EBEAE}" type="pres">
      <dgm:prSet presAssocID="{0AB6EDBE-72CF-3E4B-9EBB-1E7754ABF7D8}" presName="connectorText" presStyleLbl="sibTrans2D1" presStyleIdx="1" presStyleCnt="2"/>
      <dgm:spPr/>
    </dgm:pt>
    <dgm:pt modelId="{160E51A6-421F-0E49-8271-83A4B1456B78}" type="pres">
      <dgm:prSet presAssocID="{F20078FE-807B-5F4A-B9B8-CAC7302E8261}" presName="node" presStyleLbl="node1" presStyleIdx="2" presStyleCnt="3">
        <dgm:presLayoutVars>
          <dgm:bulletEnabled val="1"/>
        </dgm:presLayoutVars>
      </dgm:prSet>
      <dgm:spPr/>
    </dgm:pt>
  </dgm:ptLst>
  <dgm:cxnLst>
    <dgm:cxn modelId="{9E653518-9AC8-E748-B723-CD0CF36AAC2A}" type="presOf" srcId="{03ED8E1B-DC87-5F49-8282-1197A72B7E00}" destId="{17B6E5CF-9582-8441-A24E-3DF401F3322D}" srcOrd="0" destOrd="0" presId="urn:microsoft.com/office/officeart/2005/8/layout/process1"/>
    <dgm:cxn modelId="{033A6F3D-6EAD-DF4D-9CDF-E18287C4B917}" srcId="{90E6E225-03C4-1B4F-A74D-F6234790EF30}" destId="{03ED8E1B-DC87-5F49-8282-1197A72B7E00}" srcOrd="1" destOrd="0" parTransId="{4140820E-DAC7-DE4C-97A1-CC98659001F2}" sibTransId="{0AB6EDBE-72CF-3E4B-9EBB-1E7754ABF7D8}"/>
    <dgm:cxn modelId="{C95AFA5C-C5C8-514B-A1A3-264D563A7323}" srcId="{90E6E225-03C4-1B4F-A74D-F6234790EF30}" destId="{F20078FE-807B-5F4A-B9B8-CAC7302E8261}" srcOrd="2" destOrd="0" parTransId="{5B5A62AB-A879-3F41-A8FE-60D250F91CEF}" sibTransId="{0123A41A-12CF-6D44-AAA5-2D57A608033C}"/>
    <dgm:cxn modelId="{28103491-0DA8-FE46-A44F-3F3BE3FD430B}" type="presOf" srcId="{0AB6EDBE-72CF-3E4B-9EBB-1E7754ABF7D8}" destId="{EC36019B-6B3F-0B4B-8931-10AE5C8EBEAE}" srcOrd="1" destOrd="0" presId="urn:microsoft.com/office/officeart/2005/8/layout/process1"/>
    <dgm:cxn modelId="{FAF121CF-A44C-2B49-8850-80C10D31723E}" type="presOf" srcId="{90E6E225-03C4-1B4F-A74D-F6234790EF30}" destId="{B4E5672E-CE0C-1341-9FEB-624EDE1B09BD}" srcOrd="0" destOrd="0" presId="urn:microsoft.com/office/officeart/2005/8/layout/process1"/>
    <dgm:cxn modelId="{F957B5D1-DB27-714E-9C68-0600479A3C93}" type="presOf" srcId="{21CB51F3-3D53-DC47-9C48-415F560803F4}" destId="{EACEBC8D-87C5-6642-BA72-C27DD4145857}" srcOrd="1" destOrd="0" presId="urn:microsoft.com/office/officeart/2005/8/layout/process1"/>
    <dgm:cxn modelId="{8B6E0BD6-1E2C-4A48-B30F-33534758F059}" type="presOf" srcId="{F20078FE-807B-5F4A-B9B8-CAC7302E8261}" destId="{160E51A6-421F-0E49-8271-83A4B1456B78}" srcOrd="0" destOrd="0" presId="urn:microsoft.com/office/officeart/2005/8/layout/process1"/>
    <dgm:cxn modelId="{8301F6D6-E43D-C34E-BC4F-7B5B5CC2008D}" type="presOf" srcId="{80CD404E-407C-8342-9F10-2C70CDAA61A3}" destId="{0760D86A-DFB3-084C-9C2B-A1310515B96C}" srcOrd="0" destOrd="0" presId="urn:microsoft.com/office/officeart/2005/8/layout/process1"/>
    <dgm:cxn modelId="{367F60DB-FBEE-9545-809F-F980BCE9658E}" srcId="{90E6E225-03C4-1B4F-A74D-F6234790EF30}" destId="{80CD404E-407C-8342-9F10-2C70CDAA61A3}" srcOrd="0" destOrd="0" parTransId="{52860EEC-6D93-1F44-9E1B-3C142F9419AA}" sibTransId="{21CB51F3-3D53-DC47-9C48-415F560803F4}"/>
    <dgm:cxn modelId="{A901A2DB-7463-2A49-B6C8-05511AB7CBEB}" type="presOf" srcId="{21CB51F3-3D53-DC47-9C48-415F560803F4}" destId="{6516B2B2-F5DF-C841-B7B2-A90C245D4FCE}" srcOrd="0" destOrd="0" presId="urn:microsoft.com/office/officeart/2005/8/layout/process1"/>
    <dgm:cxn modelId="{F137EEF8-28D3-4C41-966B-629FC8A67328}" type="presOf" srcId="{0AB6EDBE-72CF-3E4B-9EBB-1E7754ABF7D8}" destId="{81751707-7F6B-514D-B3C1-0A686D5CFBDD}" srcOrd="0" destOrd="0" presId="urn:microsoft.com/office/officeart/2005/8/layout/process1"/>
    <dgm:cxn modelId="{CEE7DF8F-0689-7B45-9EAB-9C540741077D}" type="presParOf" srcId="{B4E5672E-CE0C-1341-9FEB-624EDE1B09BD}" destId="{0760D86A-DFB3-084C-9C2B-A1310515B96C}" srcOrd="0" destOrd="0" presId="urn:microsoft.com/office/officeart/2005/8/layout/process1"/>
    <dgm:cxn modelId="{FC42C0BC-9E0A-E14B-BDB6-45BBBAA5378A}" type="presParOf" srcId="{B4E5672E-CE0C-1341-9FEB-624EDE1B09BD}" destId="{6516B2B2-F5DF-C841-B7B2-A90C245D4FCE}" srcOrd="1" destOrd="0" presId="urn:microsoft.com/office/officeart/2005/8/layout/process1"/>
    <dgm:cxn modelId="{CA476829-B8AB-3545-A7AB-6480B5F1E13C}" type="presParOf" srcId="{6516B2B2-F5DF-C841-B7B2-A90C245D4FCE}" destId="{EACEBC8D-87C5-6642-BA72-C27DD4145857}" srcOrd="0" destOrd="0" presId="urn:microsoft.com/office/officeart/2005/8/layout/process1"/>
    <dgm:cxn modelId="{EE8A47E1-A9E5-804C-985E-884F2C274BBB}" type="presParOf" srcId="{B4E5672E-CE0C-1341-9FEB-624EDE1B09BD}" destId="{17B6E5CF-9582-8441-A24E-3DF401F3322D}" srcOrd="2" destOrd="0" presId="urn:microsoft.com/office/officeart/2005/8/layout/process1"/>
    <dgm:cxn modelId="{868E1C41-9699-B049-85C1-ADDFE1B00711}" type="presParOf" srcId="{B4E5672E-CE0C-1341-9FEB-624EDE1B09BD}" destId="{81751707-7F6B-514D-B3C1-0A686D5CFBDD}" srcOrd="3" destOrd="0" presId="urn:microsoft.com/office/officeart/2005/8/layout/process1"/>
    <dgm:cxn modelId="{1CCC9920-3D24-CE4C-B1B2-BDDFF262D6F2}" type="presParOf" srcId="{81751707-7F6B-514D-B3C1-0A686D5CFBDD}" destId="{EC36019B-6B3F-0B4B-8931-10AE5C8EBEAE}" srcOrd="0" destOrd="0" presId="urn:microsoft.com/office/officeart/2005/8/layout/process1"/>
    <dgm:cxn modelId="{CEF560C5-8E3F-F345-91DC-0461A1EC0843}" type="presParOf" srcId="{B4E5672E-CE0C-1341-9FEB-624EDE1B09BD}" destId="{160E51A6-421F-0E49-8271-83A4B1456B78}" srcOrd="4" destOrd="0" presId="urn:microsoft.com/office/officeart/2005/8/layout/process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DF8878-DB1A-4D4E-8CE3-073F1F456534}">
      <dsp:nvSpPr>
        <dsp:cNvPr id="0" name=""/>
        <dsp:cNvSpPr/>
      </dsp:nvSpPr>
      <dsp:spPr>
        <a:xfrm>
          <a:off x="4781978" y="2262386"/>
          <a:ext cx="2700071" cy="1823399"/>
        </a:xfrm>
        <a:prstGeom prst="roundRect">
          <a:avLst/>
        </a:prstGeom>
        <a:solidFill>
          <a:schemeClr val="accent5">
            <a:lumMod val="50000"/>
          </a:schemeClr>
        </a:solidFill>
        <a:ln w="12700" cap="flat" cmpd="sng" algn="ctr">
          <a:solidFill>
            <a:prstClr val="white"/>
          </a:solidFill>
          <a:prstDash val="solid"/>
          <a:miter lim="800000"/>
        </a:ln>
        <a:effectLst>
          <a:innerShdw blurRad="63500" dist="50800" dir="13500000">
            <a:prstClr val="black">
              <a:alpha val="50000"/>
            </a:prstClr>
          </a:innerShdw>
        </a:effectLst>
      </dsp:spPr>
      <dsp:style>
        <a:lnRef idx="2">
          <a:scrgbClr r="0" g="0" b="0"/>
        </a:lnRef>
        <a:fillRef idx="1">
          <a:scrgbClr r="0" g="0" b="0"/>
        </a:fillRef>
        <a:effectRef idx="0">
          <a:scrgbClr r="0" g="0" b="0"/>
        </a:effectRef>
        <a:fontRef idx="minor">
          <a:schemeClr val="lt1"/>
        </a:fontRef>
      </dsp:style>
      <dsp:txBody>
        <a:bodyPr spcFirstLastPara="0" vert="horz" wrap="square" lIns="35560" tIns="35560" rIns="35560" bIns="35560" numCol="1" spcCol="1270" anchor="ctr" anchorCtr="0">
          <a:noAutofit/>
        </a:bodyPr>
        <a:lstStyle/>
        <a:p>
          <a:pPr marL="0" lvl="0" indent="0" algn="ctr" defTabSz="889000">
            <a:lnSpc>
              <a:spcPct val="90000"/>
            </a:lnSpc>
            <a:spcBef>
              <a:spcPct val="0"/>
            </a:spcBef>
            <a:spcAft>
              <a:spcPct val="35000"/>
            </a:spcAft>
            <a:buNone/>
          </a:pPr>
          <a:r>
            <a:rPr lang="en-US" sz="2000" b="1" kern="1200">
              <a:solidFill>
                <a:schemeClr val="bg1"/>
              </a:solidFill>
              <a:latin typeface="Chivo" panose="00000500000000000000" pitchFamily="2" charset="0"/>
            </a:rPr>
            <a:t>NCAA warning for nutritional and dietary supplements:</a:t>
          </a:r>
        </a:p>
      </dsp:txBody>
      <dsp:txXfrm>
        <a:off x="4870989" y="2351397"/>
        <a:ext cx="2522049" cy="1645377"/>
      </dsp:txXfrm>
    </dsp:sp>
    <dsp:sp modelId="{8BB8BAC2-5D77-45D3-B76D-3FAA968CE0E4}">
      <dsp:nvSpPr>
        <dsp:cNvPr id="0" name=""/>
        <dsp:cNvSpPr/>
      </dsp:nvSpPr>
      <dsp:spPr>
        <a:xfrm rot="16200000">
          <a:off x="5740047" y="1870420"/>
          <a:ext cx="783932" cy="0"/>
        </a:xfrm>
        <a:custGeom>
          <a:avLst/>
          <a:gdLst/>
          <a:ahLst/>
          <a:cxnLst/>
          <a:rect l="0" t="0" r="0" b="0"/>
          <a:pathLst>
            <a:path>
              <a:moveTo>
                <a:pt x="0" y="0"/>
              </a:moveTo>
              <a:lnTo>
                <a:pt x="783932" y="0"/>
              </a:lnTo>
            </a:path>
          </a:pathLst>
        </a:custGeom>
        <a:noFill/>
        <a:ln w="12700" cap="flat" cmpd="sng" algn="ctr">
          <a:solidFill>
            <a:srgbClr val="A2D1EB"/>
          </a:solidFill>
          <a:prstDash val="solid"/>
          <a:miter lim="800000"/>
        </a:ln>
        <a:effectLst/>
      </dsp:spPr>
      <dsp:style>
        <a:lnRef idx="2">
          <a:scrgbClr r="0" g="0" b="0"/>
        </a:lnRef>
        <a:fillRef idx="0">
          <a:scrgbClr r="0" g="0" b="0"/>
        </a:fillRef>
        <a:effectRef idx="0">
          <a:scrgbClr r="0" g="0" b="0"/>
        </a:effectRef>
        <a:fontRef idx="minor"/>
      </dsp:style>
    </dsp:sp>
    <dsp:sp modelId="{C84D6502-184B-4097-A88F-3298178570D6}">
      <dsp:nvSpPr>
        <dsp:cNvPr id="0" name=""/>
        <dsp:cNvSpPr/>
      </dsp:nvSpPr>
      <dsp:spPr>
        <a:xfrm>
          <a:off x="4691595" y="-110203"/>
          <a:ext cx="2880837" cy="1588657"/>
        </a:xfrm>
        <a:prstGeom prst="roundRect">
          <a:avLst/>
        </a:prstGeom>
        <a:solidFill>
          <a:schemeClr val="accent5">
            <a:lumMod val="75000"/>
          </a:scheme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622300">
            <a:lnSpc>
              <a:spcPct val="90000"/>
            </a:lnSpc>
            <a:spcBef>
              <a:spcPct val="0"/>
            </a:spcBef>
            <a:spcAft>
              <a:spcPct val="35000"/>
            </a:spcAft>
            <a:buNone/>
          </a:pPr>
          <a:r>
            <a:rPr lang="en-US" sz="1400" b="0" i="1" kern="1200">
              <a:solidFill>
                <a:schemeClr val="bg1"/>
              </a:solidFill>
              <a:latin typeface="Chivo" panose="00000500000000000000" pitchFamily="2" charset="0"/>
            </a:rPr>
            <a:t>Any product containing a nutritional or dietary supplement ingredient is taken at the student-athlete’s own </a:t>
          </a:r>
          <a:r>
            <a:rPr lang="en-US" sz="1400" b="0" i="1" kern="1200">
              <a:solidFill>
                <a:prstClr val="white"/>
              </a:solidFill>
              <a:latin typeface="Chivo" panose="00000500000000000000" pitchFamily="2" charset="0"/>
              <a:ea typeface="+mn-ea"/>
              <a:cs typeface="+mn-cs"/>
            </a:rPr>
            <a:t>risk</a:t>
          </a:r>
          <a:r>
            <a:rPr lang="en-US" sz="1400" b="0" i="1" kern="1200">
              <a:solidFill>
                <a:schemeClr val="bg1"/>
              </a:solidFill>
              <a:latin typeface="Chivo" panose="00000500000000000000" pitchFamily="2" charset="0"/>
            </a:rPr>
            <a:t>. </a:t>
          </a:r>
          <a:endParaRPr lang="en-US" sz="1400" b="0" i="1" kern="1200">
            <a:solidFill>
              <a:schemeClr val="bg1"/>
            </a:solidFill>
            <a:latin typeface="Chivo" panose="00000500000000000000" pitchFamily="2" charset="0"/>
            <a:ea typeface="+mn-ea"/>
            <a:cs typeface="+mn-cs"/>
          </a:endParaRPr>
        </a:p>
      </dsp:txBody>
      <dsp:txXfrm>
        <a:off x="4769147" y="-32651"/>
        <a:ext cx="2725733" cy="1433553"/>
      </dsp:txXfrm>
    </dsp:sp>
    <dsp:sp modelId="{07CE9931-DBA7-4576-8167-A9D93CFFD2DB}">
      <dsp:nvSpPr>
        <dsp:cNvPr id="0" name=""/>
        <dsp:cNvSpPr/>
      </dsp:nvSpPr>
      <dsp:spPr>
        <a:xfrm rot="20094711">
          <a:off x="7444107" y="2371497"/>
          <a:ext cx="804345" cy="0"/>
        </a:xfrm>
        <a:custGeom>
          <a:avLst/>
          <a:gdLst/>
          <a:ahLst/>
          <a:cxnLst/>
          <a:rect l="0" t="0" r="0" b="0"/>
          <a:pathLst>
            <a:path>
              <a:moveTo>
                <a:pt x="0" y="0"/>
              </a:moveTo>
              <a:lnTo>
                <a:pt x="804345" y="0"/>
              </a:lnTo>
            </a:path>
          </a:pathLst>
        </a:custGeom>
        <a:noFill/>
        <a:ln w="12700" cap="flat" cmpd="sng" algn="ctr">
          <a:solidFill>
            <a:srgbClr val="A2D1EB"/>
          </a:solidFill>
          <a:prstDash val="solid"/>
          <a:miter lim="800000"/>
        </a:ln>
        <a:effectLst/>
      </dsp:spPr>
      <dsp:style>
        <a:lnRef idx="2">
          <a:scrgbClr r="0" g="0" b="0"/>
        </a:lnRef>
        <a:fillRef idx="0">
          <a:scrgbClr r="0" g="0" b="0"/>
        </a:fillRef>
        <a:effectRef idx="0">
          <a:scrgbClr r="0" g="0" b="0"/>
        </a:effectRef>
        <a:fontRef idx="minor"/>
      </dsp:style>
    </dsp:sp>
    <dsp:sp modelId="{E17B896E-1C11-445E-934C-37C1C5C74DE1}">
      <dsp:nvSpPr>
        <dsp:cNvPr id="0" name=""/>
        <dsp:cNvSpPr/>
      </dsp:nvSpPr>
      <dsp:spPr>
        <a:xfrm>
          <a:off x="8210510" y="678993"/>
          <a:ext cx="3014831" cy="1632466"/>
        </a:xfrm>
        <a:prstGeom prst="roundRect">
          <a:avLst/>
        </a:prstGeom>
        <a:solidFill>
          <a:srgbClr val="00A6E5"/>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Contamination with banned drugs not listed on the label may cause a positive drug-test result.</a:t>
          </a:r>
        </a:p>
      </dsp:txBody>
      <dsp:txXfrm>
        <a:off x="8290200" y="758683"/>
        <a:ext cx="2855451" cy="1473086"/>
      </dsp:txXfrm>
    </dsp:sp>
    <dsp:sp modelId="{5B20DD36-D99D-49FD-9AB5-99854FD4D975}">
      <dsp:nvSpPr>
        <dsp:cNvPr id="0" name=""/>
        <dsp:cNvSpPr/>
      </dsp:nvSpPr>
      <dsp:spPr>
        <a:xfrm rot="279087">
          <a:off x="7479774" y="3339940"/>
          <a:ext cx="1381417" cy="0"/>
        </a:xfrm>
        <a:custGeom>
          <a:avLst/>
          <a:gdLst/>
          <a:ahLst/>
          <a:cxnLst/>
          <a:rect l="0" t="0" r="0" b="0"/>
          <a:pathLst>
            <a:path>
              <a:moveTo>
                <a:pt x="0" y="0"/>
              </a:moveTo>
              <a:lnTo>
                <a:pt x="1381417" y="0"/>
              </a:lnTo>
            </a:path>
          </a:pathLst>
        </a:custGeom>
        <a:noFill/>
        <a:ln w="12700" cap="flat" cmpd="sng" algn="ctr">
          <a:solidFill>
            <a:srgbClr val="A2D1EB"/>
          </a:solidFill>
          <a:prstDash val="solid"/>
          <a:miter lim="800000"/>
        </a:ln>
        <a:effectLst/>
      </dsp:spPr>
      <dsp:style>
        <a:lnRef idx="2">
          <a:scrgbClr r="0" g="0" b="0"/>
        </a:lnRef>
        <a:fillRef idx="0">
          <a:scrgbClr r="0" g="0" b="0"/>
        </a:fillRef>
        <a:effectRef idx="0">
          <a:scrgbClr r="0" g="0" b="0"/>
        </a:effectRef>
        <a:fontRef idx="minor"/>
      </dsp:style>
    </dsp:sp>
    <dsp:sp modelId="{1186323C-3CDE-496D-AAA2-F5511AC55FC1}">
      <dsp:nvSpPr>
        <dsp:cNvPr id="0" name=""/>
        <dsp:cNvSpPr/>
      </dsp:nvSpPr>
      <dsp:spPr>
        <a:xfrm>
          <a:off x="8858917" y="2810225"/>
          <a:ext cx="2880837" cy="1405845"/>
        </a:xfrm>
        <a:prstGeom prst="roundRect">
          <a:avLst/>
        </a:prstGeom>
        <a:solidFill>
          <a:schemeClr val="accent5">
            <a:lumMod val="60000"/>
            <a:lumOff val="40000"/>
          </a:scheme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Questions regarding NCAA banned drugs and the use of supplements should be referred to the school’s designated individual before use.</a:t>
          </a:r>
        </a:p>
      </dsp:txBody>
      <dsp:txXfrm>
        <a:off x="8927545" y="2878853"/>
        <a:ext cx="2743581" cy="1268589"/>
      </dsp:txXfrm>
    </dsp:sp>
    <dsp:sp modelId="{1151F6A4-889E-485B-BB5B-BE47EE41214A}">
      <dsp:nvSpPr>
        <dsp:cNvPr id="0" name=""/>
        <dsp:cNvSpPr/>
      </dsp:nvSpPr>
      <dsp:spPr>
        <a:xfrm rot="2723683">
          <a:off x="6933943" y="4318404"/>
          <a:ext cx="653460" cy="0"/>
        </a:xfrm>
        <a:custGeom>
          <a:avLst/>
          <a:gdLst/>
          <a:ahLst/>
          <a:cxnLst/>
          <a:rect l="0" t="0" r="0" b="0"/>
          <a:pathLst>
            <a:path>
              <a:moveTo>
                <a:pt x="0" y="0"/>
              </a:moveTo>
              <a:lnTo>
                <a:pt x="653460" y="0"/>
              </a:lnTo>
            </a:path>
          </a:pathLst>
        </a:custGeom>
        <a:noFill/>
        <a:ln w="12700" cap="flat" cmpd="sng" algn="ctr">
          <a:solidFill>
            <a:srgbClr val="A2D1EB"/>
          </a:solidFill>
          <a:prstDash val="solid"/>
          <a:miter lim="800000"/>
        </a:ln>
        <a:effectLst/>
      </dsp:spPr>
      <dsp:style>
        <a:lnRef idx="2">
          <a:scrgbClr r="0" g="0" b="0"/>
        </a:lnRef>
        <a:fillRef idx="0">
          <a:scrgbClr r="0" g="0" b="0"/>
        </a:fillRef>
        <a:effectRef idx="0">
          <a:scrgbClr r="0" g="0" b="0"/>
        </a:effectRef>
        <a:fontRef idx="minor"/>
      </dsp:style>
    </dsp:sp>
    <dsp:sp modelId="{5609BAFB-696F-40F0-B303-1EF7D47A7ABF}">
      <dsp:nvSpPr>
        <dsp:cNvPr id="0" name=""/>
        <dsp:cNvSpPr/>
      </dsp:nvSpPr>
      <dsp:spPr>
        <a:xfrm>
          <a:off x="6770427" y="4551024"/>
          <a:ext cx="2959746" cy="1541476"/>
        </a:xfrm>
        <a:prstGeom prst="roundRect">
          <a:avLst/>
        </a:prstGeom>
        <a:solidFill>
          <a:schemeClr val="accent5">
            <a:lumMod val="75000"/>
          </a:scheme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While third-party tested and low-level risk products may be options, complete elimination of risk is impossible. </a:t>
          </a:r>
        </a:p>
      </dsp:txBody>
      <dsp:txXfrm>
        <a:off x="6845676" y="4626273"/>
        <a:ext cx="2809248" cy="1390978"/>
      </dsp:txXfrm>
    </dsp:sp>
    <dsp:sp modelId="{A83578B6-8D72-438C-B89E-CDB234EE2B05}">
      <dsp:nvSpPr>
        <dsp:cNvPr id="0" name=""/>
        <dsp:cNvSpPr/>
      </dsp:nvSpPr>
      <dsp:spPr>
        <a:xfrm rot="7946964">
          <a:off x="4744222" y="4329778"/>
          <a:ext cx="661340" cy="0"/>
        </a:xfrm>
        <a:custGeom>
          <a:avLst/>
          <a:gdLst/>
          <a:ahLst/>
          <a:cxnLst/>
          <a:rect l="0" t="0" r="0" b="0"/>
          <a:pathLst>
            <a:path>
              <a:moveTo>
                <a:pt x="0" y="0"/>
              </a:moveTo>
              <a:lnTo>
                <a:pt x="661340" y="0"/>
              </a:lnTo>
            </a:path>
          </a:pathLst>
        </a:custGeom>
        <a:noFill/>
        <a:ln w="12700" cap="flat" cmpd="sng" algn="ctr">
          <a:solidFill>
            <a:srgbClr val="A2D1EB"/>
          </a:solidFill>
          <a:prstDash val="solid"/>
          <a:miter lim="800000"/>
        </a:ln>
        <a:effectLst/>
      </dsp:spPr>
      <dsp:style>
        <a:lnRef idx="2">
          <a:scrgbClr r="0" g="0" b="0"/>
        </a:lnRef>
        <a:fillRef idx="0">
          <a:scrgbClr r="0" g="0" b="0"/>
        </a:fillRef>
        <a:effectRef idx="0">
          <a:scrgbClr r="0" g="0" b="0"/>
        </a:effectRef>
        <a:fontRef idx="minor"/>
      </dsp:style>
    </dsp:sp>
    <dsp:sp modelId="{D475580D-6A05-4095-8C56-D03DD4A02107}">
      <dsp:nvSpPr>
        <dsp:cNvPr id="0" name=""/>
        <dsp:cNvSpPr/>
      </dsp:nvSpPr>
      <dsp:spPr>
        <a:xfrm>
          <a:off x="2691142" y="4573771"/>
          <a:ext cx="2924231" cy="1527158"/>
        </a:xfrm>
        <a:prstGeom prst="roundRect">
          <a:avLst/>
        </a:prstGeom>
        <a:solidFill>
          <a:schemeClr val="accent5">
            <a:lumMod val="75000"/>
          </a:scheme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There are no NCAA-approved nutritional or dietary supplements. </a:t>
          </a:r>
        </a:p>
      </dsp:txBody>
      <dsp:txXfrm>
        <a:off x="2765692" y="4648321"/>
        <a:ext cx="2775131" cy="1378058"/>
      </dsp:txXfrm>
    </dsp:sp>
    <dsp:sp modelId="{F1C13827-04B9-4A79-B45D-662AA2DA7AFE}">
      <dsp:nvSpPr>
        <dsp:cNvPr id="0" name=""/>
        <dsp:cNvSpPr/>
      </dsp:nvSpPr>
      <dsp:spPr>
        <a:xfrm rot="10387857">
          <a:off x="3767845" y="3397582"/>
          <a:ext cx="1017785" cy="0"/>
        </a:xfrm>
        <a:custGeom>
          <a:avLst/>
          <a:gdLst/>
          <a:ahLst/>
          <a:cxnLst/>
          <a:rect l="0" t="0" r="0" b="0"/>
          <a:pathLst>
            <a:path>
              <a:moveTo>
                <a:pt x="0" y="0"/>
              </a:moveTo>
              <a:lnTo>
                <a:pt x="1017785" y="0"/>
              </a:lnTo>
            </a:path>
          </a:pathLst>
        </a:custGeom>
        <a:noFill/>
        <a:ln w="12700" cap="flat" cmpd="sng" algn="ctr">
          <a:solidFill>
            <a:srgbClr val="A2D1EB"/>
          </a:solidFill>
          <a:prstDash val="solid"/>
          <a:miter lim="800000"/>
        </a:ln>
        <a:effectLst/>
      </dsp:spPr>
      <dsp:style>
        <a:lnRef idx="2">
          <a:scrgbClr r="0" g="0" b="0"/>
        </a:lnRef>
        <a:fillRef idx="0">
          <a:scrgbClr r="0" g="0" b="0"/>
        </a:fillRef>
        <a:effectRef idx="0">
          <a:scrgbClr r="0" g="0" b="0"/>
        </a:effectRef>
        <a:fontRef idx="minor"/>
      </dsp:style>
    </dsp:sp>
    <dsp:sp modelId="{ADF86C5D-AF10-4348-A3A7-01972438ED58}">
      <dsp:nvSpPr>
        <dsp:cNvPr id="0" name=""/>
        <dsp:cNvSpPr/>
      </dsp:nvSpPr>
      <dsp:spPr>
        <a:xfrm>
          <a:off x="890660" y="2929044"/>
          <a:ext cx="2880837" cy="1405845"/>
        </a:xfrm>
        <a:prstGeom prst="roundRect">
          <a:avLst/>
        </a:prstGeom>
        <a:solidFill>
          <a:srgbClr val="5B9BD5">
            <a:lumMod val="60000"/>
            <a:lumOff val="40000"/>
          </a:srgbClr>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NCAA promotes a food-first approach.</a:t>
          </a:r>
        </a:p>
      </dsp:txBody>
      <dsp:txXfrm>
        <a:off x="959288" y="2997672"/>
        <a:ext cx="2743581" cy="1268589"/>
      </dsp:txXfrm>
    </dsp:sp>
    <dsp:sp modelId="{55CBC284-0279-406F-9871-1D95DC96438C}">
      <dsp:nvSpPr>
        <dsp:cNvPr id="0" name=""/>
        <dsp:cNvSpPr/>
      </dsp:nvSpPr>
      <dsp:spPr>
        <a:xfrm rot="12288255">
          <a:off x="3956732" y="2368686"/>
          <a:ext cx="865152" cy="0"/>
        </a:xfrm>
        <a:custGeom>
          <a:avLst/>
          <a:gdLst/>
          <a:ahLst/>
          <a:cxnLst/>
          <a:rect l="0" t="0" r="0" b="0"/>
          <a:pathLst>
            <a:path>
              <a:moveTo>
                <a:pt x="0" y="0"/>
              </a:moveTo>
              <a:lnTo>
                <a:pt x="865152" y="0"/>
              </a:lnTo>
            </a:path>
          </a:pathLst>
        </a:custGeom>
        <a:noFill/>
        <a:ln w="12700" cap="flat" cmpd="sng" algn="ctr">
          <a:solidFill>
            <a:srgbClr val="A2D1EB"/>
          </a:solidFill>
          <a:prstDash val="solid"/>
          <a:miter lim="800000"/>
        </a:ln>
        <a:effectLst/>
      </dsp:spPr>
      <dsp:style>
        <a:lnRef idx="2">
          <a:scrgbClr r="0" g="0" b="0"/>
        </a:lnRef>
        <a:fillRef idx="0">
          <a:scrgbClr r="0" g="0" b="0"/>
        </a:fillRef>
        <a:effectRef idx="0">
          <a:scrgbClr r="0" g="0" b="0"/>
        </a:effectRef>
        <a:fontRef idx="minor"/>
      </dsp:style>
    </dsp:sp>
    <dsp:sp modelId="{D573E07E-5007-45BB-8756-41DD86EC6B99}">
      <dsp:nvSpPr>
        <dsp:cNvPr id="0" name=""/>
        <dsp:cNvSpPr/>
      </dsp:nvSpPr>
      <dsp:spPr>
        <a:xfrm>
          <a:off x="1118208" y="728420"/>
          <a:ext cx="2878431" cy="1587301"/>
        </a:xfrm>
        <a:prstGeom prst="roundRect">
          <a:avLst/>
        </a:prstGeom>
        <a:solidFill>
          <a:srgbClr val="00A6E5"/>
        </a:solidFill>
        <a:ln w="12700" cap="flat" cmpd="sng" algn="ctr">
          <a:solidFill>
            <a:prstClr val="white">
              <a:hueOff val="0"/>
              <a:satOff val="0"/>
              <a:lumOff val="0"/>
              <a:alphaOff val="0"/>
            </a:prstClr>
          </a:solidFill>
          <a:prstDash val="solid"/>
          <a:miter lim="800000"/>
        </a:ln>
        <a:effectLst>
          <a:outerShdw blurRad="50800" dist="50800" dir="5400000" algn="ctr" rotWithShape="0">
            <a:srgbClr val="000000">
              <a:alpha val="50000"/>
            </a:srgbClr>
          </a:outerShdw>
        </a:effectLst>
      </dsp:spPr>
      <dsp:style>
        <a:lnRef idx="2">
          <a:scrgbClr r="0" g="0" b="0"/>
        </a:lnRef>
        <a:fillRef idx="1">
          <a:scrgbClr r="0" g="0" b="0"/>
        </a:fillRef>
        <a:effectRef idx="0">
          <a:scrgbClr r="0" g="0" b="0"/>
        </a:effectRef>
        <a:fontRef idx="minor">
          <a:schemeClr val="lt1"/>
        </a:fontRef>
      </dsp:style>
      <dsp:txBody>
        <a:bodyPr spcFirstLastPara="0" vert="horz" wrap="square" lIns="50800" tIns="50800" rIns="50800" bIns="50800" numCol="1" spcCol="1270" anchor="ctr" anchorCtr="0">
          <a:noAutofit/>
        </a:bodyPr>
        <a:lstStyle/>
        <a:p>
          <a:pPr marL="0" lvl="0" indent="0" algn="ctr" defTabSz="622300">
            <a:lnSpc>
              <a:spcPct val="90000"/>
            </a:lnSpc>
            <a:spcBef>
              <a:spcPct val="0"/>
            </a:spcBef>
            <a:spcAft>
              <a:spcPct val="35000"/>
            </a:spcAft>
            <a:buNone/>
          </a:pPr>
          <a:r>
            <a:rPr lang="en-US" sz="1400" b="0" i="1" kern="1200">
              <a:solidFill>
                <a:prstClr val="white"/>
              </a:solidFill>
              <a:latin typeface="Chivo" panose="00000500000000000000" pitchFamily="2" charset="0"/>
              <a:ea typeface="+mn-ea"/>
              <a:cs typeface="+mn-cs"/>
            </a:rPr>
            <a:t>Nutritional and dietary supplements are not well regulated and may be contaminated with banned drugs.</a:t>
          </a:r>
        </a:p>
      </dsp:txBody>
      <dsp:txXfrm>
        <a:off x="1195694" y="805906"/>
        <a:ext cx="2723459" cy="143232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760D86A-DFB3-084C-9C2B-A1310515B96C}">
      <dsp:nvSpPr>
        <dsp:cNvPr id="0" name=""/>
        <dsp:cNvSpPr/>
      </dsp:nvSpPr>
      <dsp:spPr>
        <a:xfrm>
          <a:off x="9323" y="3462"/>
          <a:ext cx="2786624" cy="16719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060" tIns="99060" rIns="99060" bIns="99060" numCol="1" spcCol="1270" anchor="ctr" anchorCtr="0">
          <a:noAutofit/>
        </a:bodyPr>
        <a:lstStyle/>
        <a:p>
          <a:pPr marL="0" lvl="0" indent="0" algn="ctr" defTabSz="1155700">
            <a:lnSpc>
              <a:spcPct val="90000"/>
            </a:lnSpc>
            <a:spcBef>
              <a:spcPct val="0"/>
            </a:spcBef>
            <a:spcAft>
              <a:spcPct val="35000"/>
            </a:spcAft>
            <a:buNone/>
          </a:pPr>
          <a:r>
            <a:rPr kumimoji="0" lang="en-US" sz="2600" b="0" i="0" u="none" strike="noStrike" kern="1200" cap="none" spc="0" normalizeH="0" baseline="0" noProof="0" dirty="0">
              <a:ln>
                <a:noFill/>
              </a:ln>
              <a:solidFill>
                <a:schemeClr val="bg1"/>
              </a:solidFill>
              <a:effectLst/>
              <a:uLnTx/>
              <a:uFillTx/>
              <a:latin typeface="Chivo" pitchFamily="2" charset="77"/>
              <a:hlinkClick xmlns:r="http://schemas.openxmlformats.org/officeDocument/2006/relationships" r:id="rId1">
                <a:extLst>
                  <a:ext uri="{A12FA001-AC4F-418D-AE19-62706E023703}">
                    <ahyp:hlinkClr xmlns:ahyp="http://schemas.microsoft.com/office/drawing/2018/hyperlinkcolor" val="tx"/>
                  </a:ext>
                </a:extLst>
              </a:hlinkClick>
            </a:rPr>
            <a:t>Drug Free Sport AXIS </a:t>
          </a:r>
          <a:endParaRPr lang="en-US" sz="2600" kern="1200" dirty="0">
            <a:solidFill>
              <a:schemeClr val="bg1"/>
            </a:solidFill>
          </a:endParaRPr>
        </a:p>
      </dsp:txBody>
      <dsp:txXfrm>
        <a:off x="58293" y="52432"/>
        <a:ext cx="2688684" cy="1574034"/>
      </dsp:txXfrm>
    </dsp:sp>
    <dsp:sp modelId="{6516B2B2-F5DF-C841-B7B2-A90C245D4FCE}">
      <dsp:nvSpPr>
        <dsp:cNvPr id="0" name=""/>
        <dsp:cNvSpPr/>
      </dsp:nvSpPr>
      <dsp:spPr>
        <a:xfrm rot="21596949">
          <a:off x="3074610" y="492162"/>
          <a:ext cx="590764" cy="6910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3074610" y="630457"/>
        <a:ext cx="413535" cy="414650"/>
      </dsp:txXfrm>
    </dsp:sp>
    <dsp:sp modelId="{17B6E5CF-9582-8441-A24E-3DF401F3322D}">
      <dsp:nvSpPr>
        <dsp:cNvPr id="0" name=""/>
        <dsp:cNvSpPr/>
      </dsp:nvSpPr>
      <dsp:spPr>
        <a:xfrm>
          <a:off x="3910598" y="0"/>
          <a:ext cx="2786624" cy="16719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Chivo" pitchFamily="2" charset="77"/>
            </a:rPr>
            <a:t>Program Information Resource Tab</a:t>
          </a:r>
        </a:p>
      </dsp:txBody>
      <dsp:txXfrm>
        <a:off x="3959568" y="48970"/>
        <a:ext cx="2688684" cy="1574034"/>
      </dsp:txXfrm>
    </dsp:sp>
    <dsp:sp modelId="{81751707-7F6B-514D-B3C1-0A686D5CFBDD}">
      <dsp:nvSpPr>
        <dsp:cNvPr id="0" name=""/>
        <dsp:cNvSpPr/>
      </dsp:nvSpPr>
      <dsp:spPr>
        <a:xfrm rot="3051">
          <a:off x="6975885" y="492191"/>
          <a:ext cx="590764" cy="691082"/>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marL="0" lvl="0" indent="0" algn="ctr" defTabSz="889000">
            <a:lnSpc>
              <a:spcPct val="90000"/>
            </a:lnSpc>
            <a:spcBef>
              <a:spcPct val="0"/>
            </a:spcBef>
            <a:spcAft>
              <a:spcPct val="35000"/>
            </a:spcAft>
            <a:buNone/>
          </a:pPr>
          <a:endParaRPr lang="en-US" sz="2000" kern="1200"/>
        </a:p>
      </dsp:txBody>
      <dsp:txXfrm>
        <a:off x="6975885" y="630328"/>
        <a:ext cx="413535" cy="414650"/>
      </dsp:txXfrm>
    </dsp:sp>
    <dsp:sp modelId="{160E51A6-421F-0E49-8271-83A4B1456B78}">
      <dsp:nvSpPr>
        <dsp:cNvPr id="0" name=""/>
        <dsp:cNvSpPr/>
      </dsp:nvSpPr>
      <dsp:spPr>
        <a:xfrm>
          <a:off x="7811872" y="3462"/>
          <a:ext cx="2786624" cy="1671974"/>
        </a:xfrm>
        <a:prstGeom prst="roundRect">
          <a:avLst>
            <a:gd name="adj" fmla="val 1000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0" tIns="95250" rIns="95250" bIns="95250" numCol="1" spcCol="1270" anchor="ctr" anchorCtr="0">
          <a:noAutofit/>
        </a:bodyPr>
        <a:lstStyle/>
        <a:p>
          <a:pPr marL="0" lvl="0" indent="0" algn="ctr" defTabSz="1111250">
            <a:lnSpc>
              <a:spcPct val="90000"/>
            </a:lnSpc>
            <a:spcBef>
              <a:spcPct val="0"/>
            </a:spcBef>
            <a:spcAft>
              <a:spcPct val="35000"/>
            </a:spcAft>
            <a:buNone/>
          </a:pPr>
          <a:r>
            <a:rPr lang="en-US" sz="2500" kern="1200" dirty="0">
              <a:latin typeface="Chivo" pitchFamily="2" charset="77"/>
            </a:rPr>
            <a:t>Dietary Supplement Education Video</a:t>
          </a:r>
        </a:p>
      </dsp:txBody>
      <dsp:txXfrm>
        <a:off x="7860842" y="52432"/>
        <a:ext cx="2688684" cy="1574034"/>
      </dsp:txXfrm>
    </dsp:sp>
  </dsp:spTree>
</dsp:drawing>
</file>

<file path=ppt/diagrams/layout1.xml><?xml version="1.0" encoding="utf-8"?>
<dgm:layoutDef xmlns:dgm="http://schemas.openxmlformats.org/drawingml/2006/diagram" xmlns:a="http://schemas.openxmlformats.org/drawingml/2006/main" uniqueId="urn:microsoft.com/office/officeart/2008/layout/RadialCluster">
  <dgm:title val=""/>
  <dgm:desc val=""/>
  <dgm:catLst>
    <dgm:cat type="relationship" pri="19500"/>
    <dgm:cat type="cycle" pri="15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useDef="1">
    <dgm:dataModel>
      <dgm:ptLst/>
      <dgm:bg/>
      <dgm:whole/>
    </dgm:dataModel>
  </dgm:styleData>
  <dgm:clrData useDef="1">
    <dgm:dataModel>
      <dgm:ptLst/>
      <dgm:bg/>
      <dgm:whole/>
    </dgm:dataModel>
  </dgm:clrData>
  <dgm:layoutNode name="Name0">
    <dgm:varLst>
      <dgm:chMax val="1"/>
      <dgm:chPref val="1"/>
      <dgm:dir/>
      <dgm:animOne val="branch"/>
      <dgm:animLvl val="lvl"/>
    </dgm:varLst>
    <dgm:alg type="composite">
      <dgm:param type="ar" val="1.00"/>
    </dgm:alg>
    <dgm:shape xmlns:r="http://schemas.openxmlformats.org/officeDocument/2006/relationships" r:blip="">
      <dgm:adjLst/>
    </dgm:shape>
    <dgm:choose name="Name1">
      <dgm:if name="Name2" func="var" arg="dir" op="equ" val="norm">
        <dgm:choose name="Name3">
          <dgm:if name="Name4" axis="ch ch" ptType="node node" cnt="1 0" func="cnt" op="equ" val="1">
            <dgm:constrLst>
              <dgm:constr type="l" for="ch" forName="textCenter"/>
              <dgm:constr type="ctrY" for="ch" forName="textCenter" refType="h" fact="0.5"/>
              <dgm:constr type="w" for="ch" forName="textCenter" refType="w" fact="0.32"/>
              <dgm:constr type="h" for="ch" forName="textCenter" refType="w" refFor="ch" refForName="textCenter"/>
              <dgm:constr type="r" for="ch" forName="cycle_1" refType="w"/>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5" axis="ch ch" ptType="node node" cnt="1 0"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6" axis="ch ch" ptType="node node" cnt="1 0" func="cnt" op="equ" val="3">
            <dgm:choose name="Name7">
              <dgm:if name="Name8" axis="ch ch ch" ptType="node node node" st="1 2 0" cnt="1 1 0" func="cnt" op="equ" val="1">
                <dgm:choose name="Name9">
                  <dgm:if name="Name10"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fact="0.85"/>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12">
                <dgm:choose name="Name13">
                  <dgm:if name="Name14"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15">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r" for="ch" forName="cycle_2" refType="w"/>
                      <dgm:constr type="b" for="ch" forName="cycle_2" refType="h"/>
                      <dgm:constr type="w" for="ch" forName="cycle_2" refType="w" fact="0.46"/>
                      <dgm:constr type="h" for="ch" forName="cycle_2" refType="h" fact="0.54"/>
                      <dgm:constr type="diam" for="ch" forName="cycle_2" refType="w" fact="0.5"/>
                      <dgm:constr type="l" for="ch" forName="cycle_3"/>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16" axis="ch ch" ptType="node node" cnt="1 0"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r" for="ch" forName="cycle_2" refType="w"/>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l" for="ch" forName="cycle_4"/>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17" axis="ch ch" ptType="node node" cnt="1 0"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24"/>
              <dgm:constr type="w" for="ch" forName="cycle_2" refType="w" fact="0.33"/>
              <dgm:constr type="h" for="ch" forName="cycle_2" refType="w" refFor="ch" refForName="cycle_2"/>
              <dgm:constr type="r" for="ch" forName="cycle_3" refType="w" fact="0.89"/>
              <dgm:constr type="b" for="ch" forName="cycle_3" refType="h"/>
              <dgm:constr type="w" for="ch" forName="cycle_3" refType="w" fact="0.33"/>
              <dgm:constr type="h" for="ch" forName="cycle_3" refType="w" refFor="ch" refForName="cycle_3"/>
              <dgm:constr type="l" for="ch" forName="cycle_4" refType="w" fact="0.11"/>
              <dgm:constr type="b" for="ch" forName="cycle_4" refType="h"/>
              <dgm:constr type="w" for="ch" forName="cycle_4" refType="w" fact="0.33"/>
              <dgm:constr type="h" for="ch" forName="cycle_4" refType="w" refFor="ch" refForName="cycle_4"/>
              <dgm:constr type="l" for="ch" forName="cycle_5"/>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18" axis="ch ch" ptType="node node" cnt="1 0"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r" for="ch" forName="cycle_2" refType="w"/>
              <dgm:constr type="t" for="ch" forName="cycle_2" refType="h" fact="0.17"/>
              <dgm:constr type="w" for="ch" forName="cycle_2" refType="w" fact="0.33"/>
              <dgm:constr type="h" for="ch" forName="cycle_2" refType="w" refFor="ch" refForName="cycle_2"/>
              <dgm:constr type="r" for="ch" forName="cycle_3" refType="w"/>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l" for="ch" forName="cycle_5"/>
              <dgm:constr type="b" for="ch" forName="cycle_5" refType="h" fact="0.83"/>
              <dgm:constr type="w" for="ch" forName="cycle_5" refType="w" fact="0.33"/>
              <dgm:constr type="h" for="ch" forName="cycle_5" refType="w" refFor="ch" refForName="cycle_5"/>
              <dgm:constr type="l" for="ch" forName="cycle_6"/>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19">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r" for="ch" forName="cycle_2" refType="w" fact="0.938"/>
              <dgm:constr type="t" for="ch" forName="cycle_2" refType="h" fact="0.141"/>
              <dgm:constr type="w" for="ch" forName="cycle_2" refType="w" fact="0.263"/>
              <dgm:constr type="h" for="ch" forName="cycle_2" refType="w" refFor="ch" refForName="cycle_2"/>
              <dgm:constr type="r" for="ch" forName="cycle_3" refType="w"/>
              <dgm:constr type="b" for="ch" forName="cycle_3" refType="h" fact="0.74"/>
              <dgm:constr type="w" for="ch" forName="cycle_3" refType="w" fact="0.263"/>
              <dgm:constr type="h" for="ch" forName="cycle_3" refType="w" refFor="ch" refForName="cycle_3"/>
              <dgm:constr type="r" for="ch" forName="cycle_4" refType="w" fact="0.8"/>
              <dgm:constr type="b" for="ch" forName="cycle_4" refType="h"/>
              <dgm:constr type="w" for="ch" forName="cycle_4" refType="w" fact="0.263"/>
              <dgm:constr type="h" for="ch" forName="cycle_4" refType="w" refFor="ch" refForName="cycle_4"/>
              <dgm:constr type="l" for="ch" forName="cycle_5" refType="w" fact="0.2"/>
              <dgm:constr type="b" for="ch" forName="cycle_5" refType="h"/>
              <dgm:constr type="w" for="ch" forName="cycle_5" refType="w" fact="0.263"/>
              <dgm:constr type="h" for="ch" forName="cycle_5" refType="w" refFor="ch" refForName="cycle_5"/>
              <dgm:constr type="l" for="ch" forName="cycle_6"/>
              <dgm:constr type="b" for="ch" forName="cycle_6" refType="h" fact="0.74"/>
              <dgm:constr type="w" for="ch" forName="cycle_6" refType="w" fact="0.263"/>
              <dgm:constr type="h" for="ch" forName="cycle_6" refType="w" refFor="ch" refForName="cycle_6"/>
              <dgm:constr type="l" for="ch" forName="cycle_7" refType="w" fact="0.062"/>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if>
      <dgm:else name="Name20">
        <dgm:choose name="Name21">
          <dgm:if name="Name22" axis="ch ch" ptType="node node" func="cnt" op="equ" val="1">
            <dgm:constrLst>
              <dgm:constr type="r" for="ch" forName="textCenter" refType="w"/>
              <dgm:constr type="ctrY" for="ch" forName="textCenter" refType="h" fact="0.5"/>
              <dgm:constr type="w" for="ch" forName="textCenter" refType="w" fact="0.32"/>
              <dgm:constr type="h" for="ch" forName="textCenter" refType="w" refFor="ch" refForName="textCenter"/>
              <dgm:constr type="l" for="ch" forName="cycle_1"/>
              <dgm:constr type="ctrY" for="ch" forName="cycle_1" refType="h" fact="0.5"/>
              <dgm:constr type="w" for="ch" forName="cycle_1" refType="w" fact="0.56"/>
              <dgm:constr type="h" for="ch" forName="cycle_1" refType="h"/>
              <dgm:constr type="primFontSz" for="ch" forName="textCenter" val="65"/>
              <dgm:constr type="primFontSz" for="des" forName="childCenter1" val="65"/>
              <dgm:constr type="primFontSz" for="des" forName="text1" op="equ" val="65"/>
              <dgm:constr type="userS" for="des" ptType="node" refType="w" refFor="ch" refForName="textCenter" fact="0.67"/>
            </dgm:constrLst>
          </dgm:if>
          <dgm:if name="Name23" axis="ch ch" ptType="node node" func="cnt" op="equ" val="2">
            <dgm:constrLst>
              <dgm:constr type="ctrX" for="ch" forName="textCenter" refType="w" fact="0.5"/>
              <dgm:constr type="ctrY" for="ch" forName="textCenter" refType="h" fact="0.5"/>
              <dgm:constr type="w" for="ch" forName="textCenter" refType="w" fact="0.25"/>
              <dgm:constr type="h" for="ch" forName="textCenter" refType="w" refFor="ch" refForName="textCenter"/>
              <dgm:constr type="ctrX" for="ch" forName="cycle_1" refType="w" fact="0.5"/>
              <dgm:constr type="t" for="ch" forName="cycle_1"/>
              <dgm:constr type="w" for="ch" forName="cycle_1" refType="w"/>
              <dgm:constr type="h" for="ch" forName="cycle_1" refType="h" fact="0.34"/>
              <dgm:constr type="ctrX" for="ch" forName="cycle_2" refType="w" fact="0.5"/>
              <dgm:constr type="b" for="ch" forName="cycle_2" refType="h"/>
              <dgm:constr type="w" for="ch" forName="cycle_2" refType="w"/>
              <dgm:constr type="h" for="ch" forName="cycle_2" refType="h" fact="0.34"/>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userS" for="des" ptType="node" refType="w" refFor="ch" refForName="textCenter" fact="0.67"/>
            </dgm:constrLst>
          </dgm:if>
          <dgm:if name="Name24" axis="ch ch" ptType="node node" func="cnt" op="equ" val="3">
            <dgm:choose name="Name25">
              <dgm:if name="Name26" axis="ch ch ch" ptType="node node node" st="1 2 0" cnt="1 1 0" func="cnt" op="equ" val="1">
                <dgm:choose name="Name27">
                  <dgm:if name="Name28"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29">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fact="0.85"/>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if>
              <dgm:else name="Name30">
                <dgm:choose name="Name31">
                  <dgm:if name="Name32" axis="ch ch ch" ptType="node node node" st="1 3 0" cnt="1 1 0" func="cnt" op="equ" val="1">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fact="0.85"/>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if>
                  <dgm:else name="Name33">
                    <dgm:constrLst>
                      <dgm:constr type="ctrX" for="ch" forName="textCenter" refType="w" fact="0.5"/>
                      <dgm:constr type="t" for="ch" forName="textCenter" refType="h" fact="0.436"/>
                      <dgm:constr type="w" for="ch" forName="textCenter" refType="w" fact="0.21"/>
                      <dgm:constr type="h" for="ch" forName="textCenter" refType="w" refFor="ch" refForName="textCenter"/>
                      <dgm:constr type="ctrX" for="ch" forName="cycle_1" refType="w" fact="0.5"/>
                      <dgm:constr type="t" for="ch" forName="cycle_1"/>
                      <dgm:constr type="w" for="ch" forName="cycle_1" refType="w" fact="0.61"/>
                      <dgm:constr type="h" for="ch" forName="cycle_1" refType="h" fact="0.36"/>
                      <dgm:constr type="diam" for="ch" forName="cycle_1" refType="w" fact="0.5"/>
                      <dgm:constr type="l" for="ch" forName="cycle_2"/>
                      <dgm:constr type="b" for="ch" forName="cycle_2" refType="h"/>
                      <dgm:constr type="w" for="ch" forName="cycle_2" refType="w" fact="0.46"/>
                      <dgm:constr type="h" for="ch" forName="cycle_2" refType="h" fact="0.54"/>
                      <dgm:constr type="diam" for="ch" forName="cycle_2" refType="w" fact="0.5"/>
                      <dgm:constr type="r" for="ch" forName="cycle_3" refType="w"/>
                      <dgm:constr type="b" for="ch" forName="cycle_3" refType="h"/>
                      <dgm:constr type="w" for="ch" forName="cycle_3" refType="w" fact="0.46"/>
                      <dgm:constr type="h" for="ch" forName="cycle_3" refType="h" fact="0.54"/>
                      <dgm:constr type="diam" for="ch" forName="cycle_3" refType="w"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userS" for="des" ptType="node" refType="w" refFor="ch" refForName="textCenter" fact="0.67"/>
                    </dgm:constrLst>
                  </dgm:else>
                </dgm:choose>
              </dgm:else>
            </dgm:choose>
          </dgm:if>
          <dgm:if name="Name34" axis="ch ch" ptType="node node" func="cnt" op="equ" val="4">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5"/>
              <dgm:constr type="h" for="ch" forName="cycle_1" refType="h" fact="0.33"/>
              <dgm:constr type="l" for="ch" forName="cycle_2"/>
              <dgm:constr type="ctrY" for="ch" forName="cycle_2" refType="h" fact="0.5"/>
              <dgm:constr type="w" for="ch" forName="cycle_2" refType="w" fact="0.33"/>
              <dgm:constr type="h" for="ch" forName="cycle_2" refType="h" fact="0.5"/>
              <dgm:constr type="ctrX" for="ch" forName="cycle_3" refType="w" fact="0.5"/>
              <dgm:constr type="b" for="ch" forName="cycle_3" refType="h"/>
              <dgm:constr type="w" for="ch" forName="cycle_3" refType="w" fact="0.5"/>
              <dgm:constr type="h" for="ch" forName="cycle_3" refType="h" fact="0.33"/>
              <dgm:constr type="r" for="ch" forName="cycle_4" refType="w"/>
              <dgm:constr type="ctrY" for="ch" forName="cycle_4" refType="h" fact="0.5"/>
              <dgm:constr type="w" for="ch" forName="cycle_4" refType="w" fact="0.33"/>
              <dgm:constr type="h" for="ch" forName="cycle_4" refType="h" fact="0.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userS" for="des" ptType="node" refType="w" refFor="ch" refForName="textCenter" fact="0.67"/>
            </dgm:constrLst>
          </dgm:if>
          <dgm:if name="Name35" axis="ch ch" ptType="node node" func="cnt" op="equ" val="5">
            <dgm:constrLst>
              <dgm:constr type="ctrX" for="ch" forName="textCenter" refType="w" fact="0.5"/>
              <dgm:constr type="t" for="ch" forName="textCenter" refType="h" fact="0.42"/>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24"/>
              <dgm:constr type="w" for="ch" forName="cycle_2" refType="w" fact="0.33"/>
              <dgm:constr type="h" for="ch" forName="cycle_2" refType="w" refFor="ch" refForName="cycle_2"/>
              <dgm:constr type="l" for="ch" forName="cycle_3" refType="w" fact="0.11"/>
              <dgm:constr type="b" for="ch" forName="cycle_3" refType="h"/>
              <dgm:constr type="w" for="ch" forName="cycle_3" refType="w" fact="0.33"/>
              <dgm:constr type="h" for="ch" forName="cycle_3" refType="w" refFor="ch" refForName="cycle_3"/>
              <dgm:constr type="r" for="ch" forName="cycle_4" refType="w" fact="0.89"/>
              <dgm:constr type="b" for="ch" forName="cycle_4" refType="h"/>
              <dgm:constr type="w" for="ch" forName="cycle_4" refType="w" fact="0.33"/>
              <dgm:constr type="h" for="ch" forName="cycle_4" refType="w" refFor="ch" refForName="cycle_4"/>
              <dgm:constr type="r" for="ch" forName="cycle_5" refType="w"/>
              <dgm:constr type="t" for="ch" forName="cycle_5" refType="h" fact="0.24"/>
              <dgm:constr type="w" for="ch" forName="cycle_5" refType="w" fact="0.33"/>
              <dgm:constr type="h" for="ch" forName="cycle_5" refType="w" refFor="ch" refForName="cycle_5"/>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userS" for="des" ptType="node" refType="w" refFor="ch" refForName="textCenter" fact="0.67"/>
            </dgm:constrLst>
          </dgm:if>
          <dgm:if name="Name36" axis="ch ch" ptType="node node" func="cnt" op="equ" val="6">
            <dgm:constrLst>
              <dgm:constr type="ctrX" for="ch" forName="textCenter" refType="w" fact="0.5"/>
              <dgm:constr type="ctrY" for="ch" forName="textCenter" refType="h" fact="0.5"/>
              <dgm:constr type="w" for="ch" forName="textCenter" refType="w" fact="0.2"/>
              <dgm:constr type="h" for="ch" forName="textCenter" refType="w" refFor="ch" refForName="textCenter"/>
              <dgm:constr type="ctrX" for="ch" forName="cycle_1" refType="w" fact="0.5"/>
              <dgm:constr type="t" for="ch" forName="cycle_1"/>
              <dgm:constr type="w" for="ch" forName="cycle_1" refType="w" fact="0.33"/>
              <dgm:constr type="h" for="ch" forName="cycle_1" refType="w" refFor="ch" refForName="cycle_1"/>
              <dgm:constr type="l" for="ch" forName="cycle_2"/>
              <dgm:constr type="t" for="ch" forName="cycle_2" refType="h" fact="0.17"/>
              <dgm:constr type="w" for="ch" forName="cycle_2" refType="w" fact="0.33"/>
              <dgm:constr type="h" for="ch" forName="cycle_2" refType="w" refFor="ch" refForName="cycle_2"/>
              <dgm:constr type="l" for="ch" forName="cycle_3"/>
              <dgm:constr type="b" for="ch" forName="cycle_3" refType="h" fact="0.83"/>
              <dgm:constr type="w" for="ch" forName="cycle_3" refType="w" fact="0.33"/>
              <dgm:constr type="h" for="ch" forName="cycle_3" refType="w" refFor="ch" refForName="cycle_3"/>
              <dgm:constr type="ctrX" for="ch" forName="cycle_4" refType="w" fact="0.5"/>
              <dgm:constr type="b" for="ch" forName="cycle_4" refType="h"/>
              <dgm:constr type="w" for="ch" forName="cycle_4" refType="w" fact="0.33"/>
              <dgm:constr type="h" for="ch" forName="cycle_4" refType="w" refFor="ch" refForName="cycle_4"/>
              <dgm:constr type="r" for="ch" forName="cycle_5" refType="w"/>
              <dgm:constr type="b" for="ch" forName="cycle_5" refType="h" fact="0.83"/>
              <dgm:constr type="w" for="ch" forName="cycle_5" refType="w" fact="0.33"/>
              <dgm:constr type="h" for="ch" forName="cycle_5" refType="w" refFor="ch" refForName="cycle_5"/>
              <dgm:constr type="r" for="ch" forName="cycle_6" refType="w"/>
              <dgm:constr type="t" for="ch" forName="cycle_6" refType="h" fact="0.17"/>
              <dgm:constr type="w" for="ch" forName="cycle_6" refType="w" fact="0.33"/>
              <dgm:constr type="h" for="ch" forName="cycle_6" refType="w" refFor="ch" refForName="cycle_6"/>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userS" for="des" ptType="node" refType="w" refFor="ch" refForName="textCenter" fact="0.67"/>
            </dgm:constrLst>
          </dgm:if>
          <dgm:else name="Name37">
            <dgm:constrLst>
              <dgm:constr type="ctrX" for="ch" forName="textCenter" refType="w" fact="0.5"/>
              <dgm:constr type="t" for="ch" forName="textCenter" refType="h" fact="0.444"/>
              <dgm:constr type="w" for="ch" forName="textCenter" refType="w" fact="0.167"/>
              <dgm:constr type="h" for="ch" forName="textCenter" refType="w" refFor="ch" refForName="textCenter"/>
              <dgm:constr type="ctrX" for="ch" forName="cycle_1" refType="w" fact="0.5"/>
              <dgm:constr type="t" for="ch" forName="cycle_1"/>
              <dgm:constr type="w" for="ch" forName="cycle_1" refType="w" fact="0.263"/>
              <dgm:constr type="h" for="ch" forName="cycle_1" refType="w" refFor="ch" refForName="cycle_1"/>
              <dgm:constr type="l" for="ch" forName="cycle_2" refType="w" fact="0.062"/>
              <dgm:constr type="t" for="ch" forName="cycle_2" refType="h" fact="0.141"/>
              <dgm:constr type="w" for="ch" forName="cycle_2" refType="w" fact="0.263"/>
              <dgm:constr type="h" for="ch" forName="cycle_2" refType="w" refFor="ch" refForName="cycle_2"/>
              <dgm:constr type="l" for="ch" forName="cycle_3"/>
              <dgm:constr type="b" for="ch" forName="cycle_3" refType="h" fact="0.74"/>
              <dgm:constr type="w" for="ch" forName="cycle_3" refType="w" fact="0.263"/>
              <dgm:constr type="h" for="ch" forName="cycle_3" refType="w" refFor="ch" refForName="cycle_3"/>
              <dgm:constr type="l" for="ch" forName="cycle_4" refType="w" fact="0.2"/>
              <dgm:constr type="b" for="ch" forName="cycle_4" refType="h"/>
              <dgm:constr type="w" for="ch" forName="cycle_4" refType="w" fact="0.263"/>
              <dgm:constr type="h" for="ch" forName="cycle_4" refType="w" refFor="ch" refForName="cycle_4"/>
              <dgm:constr type="r" for="ch" forName="cycle_5" refType="w" fact="0.8"/>
              <dgm:constr type="b" for="ch" forName="cycle_5" refType="h"/>
              <dgm:constr type="w" for="ch" forName="cycle_5" refType="w" fact="0.263"/>
              <dgm:constr type="h" for="ch" forName="cycle_5" refType="w" refFor="ch" refForName="cycle_5"/>
              <dgm:constr type="r" for="ch" forName="cycle_6" refType="w"/>
              <dgm:constr type="b" for="ch" forName="cycle_6" refType="h" fact="0.74"/>
              <dgm:constr type="w" for="ch" forName="cycle_6" refType="w" fact="0.263"/>
              <dgm:constr type="h" for="ch" forName="cycle_6" refType="w" refFor="ch" refForName="cycle_6"/>
              <dgm:constr type="r" for="ch" forName="cycle_7" refType="w" fact="0.938"/>
              <dgm:constr type="t" for="ch" forName="cycle_7" refType="h" fact="0.141"/>
              <dgm:constr type="w" for="ch" forName="cycle_7" refType="w" fact="0.263"/>
              <dgm:constr type="h" for="ch" forName="cycle_7" refType="w" refFor="ch" refForName="cycle_7"/>
              <dgm:constr type="primFontSz" for="ch" forName="textCenter" val="65"/>
              <dgm:constr type="primFontSz" for="des" forName="childCenter1" val="65"/>
              <dgm:constr type="primFontSz" for="des" forName="text1" op="equ" val="65"/>
              <dgm:constr type="primFontSz" for="des" forName="childCenter2" refType="primFontSz" refFor="des" refForName="childCenter1" op="equ"/>
              <dgm:constr type="primFontSz" for="des" forName="text2" refType="primFontSz" refFor="des" refForName="text1" op="equ"/>
              <dgm:constr type="primFontSz" for="des" forName="childCenter3" refType="primFontSz" refFor="des" refForName="childCenter1" op="equ"/>
              <dgm:constr type="primFontSz" for="des" forName="text3" refType="primFontSz" refFor="des" refForName="text1" op="equ"/>
              <dgm:constr type="primFontSz" for="des" forName="childCenter4" refType="primFontSz" refFor="des" refForName="childCenter1" op="equ"/>
              <dgm:constr type="primFontSz" for="des" forName="text4" refType="primFontSz" refFor="des" refForName="text1" op="equ"/>
              <dgm:constr type="primFontSz" for="des" forName="childCenter5" refType="primFontSz" refFor="des" refForName="childCenter1" op="equ"/>
              <dgm:constr type="primFontSz" for="des" forName="text5" refType="primFontSz" refFor="des" refForName="text1" op="equ"/>
              <dgm:constr type="primFontSz" for="des" forName="childCenter6" refType="primFontSz" refFor="des" refForName="childCenter1" op="equ"/>
              <dgm:constr type="primFontSz" for="des" forName="text6" refType="primFontSz" refFor="des" refForName="text1" op="equ"/>
              <dgm:constr type="primFontSz" for="des" forName="childCenter7" refType="primFontSz" refFor="des" refForName="childCenter1" op="equ"/>
              <dgm:constr type="primFontSz" for="des" forName="text7" refType="primFontSz" refFor="des" refForName="text1" op="equ"/>
              <dgm:constr type="userS" for="des" ptType="node" refType="w" refFor="ch" refForName="textCenter" fact="0.67"/>
            </dgm:constrLst>
          </dgm:else>
        </dgm:choose>
      </dgm:else>
    </dgm:choose>
    <dgm:forEach name="Name38" axis="ch" ptType="node" cnt="1">
      <dgm:choose name="Name39">
        <dgm:if name="Name40" axis="des" func="maxDepth" op="lte" val="1">
          <dgm:layoutNode name="singleCycle">
            <dgm:choose name="Name41">
              <dgm:if name="Name42" axis="ch" ptType="node" func="cnt" op="equ" val="1">
                <dgm:choose name="Name43">
                  <dgm:if name="Name44" func="var" arg="dir" op="equ" val="norm">
                    <dgm:alg type="cycle">
                      <dgm:param type="stAng" val="90"/>
                      <dgm:param type="ctrShpMap" val="fNode"/>
                    </dgm:alg>
                  </dgm:if>
                  <dgm:else name="Name45">
                    <dgm:alg type="cycle">
                      <dgm:param type="stAng" val="-90"/>
                      <dgm:param type="spanAng" val="-360"/>
                      <dgm:param type="ctrShpMap" val="fNode"/>
                    </dgm:alg>
                  </dgm:else>
                </dgm:choose>
              </dgm:if>
              <dgm:else name="Name46">
                <dgm:choose name="Name47">
                  <dgm:if name="Name48" func="var" arg="dir" op="equ" val="norm">
                    <dgm:alg type="cycle">
                      <dgm:param type="ctrShpMap" val="fNode"/>
                    </dgm:alg>
                  </dgm:if>
                  <dgm:else name="Name49">
                    <dgm:alg type="cycle">
                      <dgm:param type="spanAng" val="-360"/>
                      <dgm:param type="ctrShpMap" val="fNode"/>
                    </dgm:alg>
                  </dgm:else>
                </dgm:choose>
              </dgm:else>
            </dgm:choose>
            <dgm:shape xmlns:r="http://schemas.openxmlformats.org/officeDocument/2006/relationships" r:blip="">
              <dgm:adjLst/>
            </dgm:shape>
            <dgm:presOf/>
            <dgm:choose name="Name50">
              <dgm:if name="Name51" axis="ch" ptType="node" func="cnt" op="equ" val="0">
                <dgm:constrLst>
                  <dgm:constr type="w" for="ch" forName="singleCenter" refType="w"/>
                  <dgm:constr type="h" for="ch" forName="singleCenter" refType="w" refFor="ch" refForName="singleCenter"/>
                </dgm:constrLst>
              </dgm:if>
              <dgm:if name="Name52" axis="ch" ptType="node" func="cnt" op="equ" val="1">
                <dgm:constrLst>
                  <dgm:constr type="w" for="ch" forName="singleCenter" refType="w" fact="0.5"/>
                  <dgm:constr type="h" for="ch" forName="singleCenter" refType="w" refFor="ch" refForName="singleCenter"/>
                  <dgm:constr type="userS" for="ch" ptType="node" refType="w" refFor="ch" refForName="singleCenter" fact="0.67"/>
                </dgm:constrLst>
              </dgm:if>
              <dgm:else name="Name53">
                <dgm:constrLst>
                  <dgm:constr type="w" for="ch" forName="singleCenter" refType="w" fact="0.3"/>
                  <dgm:constr type="h" for="ch" forName="singleCenter" refType="w" refFor="ch" refForName="singleCenter"/>
                  <dgm:constr type="userS" for="ch" ptType="node" refType="w" refFor="ch" refForName="singleCenter" fact="0.67"/>
                </dgm:constrLst>
              </dgm:else>
            </dgm:choose>
            <dgm:layoutNode name="singleCenter" styleLbl="node1">
              <dgm:varLst>
                <dgm:chMax val="7"/>
                <dgm:chPref val="7"/>
              </dgm:varLst>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54" axis="ch" cnt="21">
              <dgm:forEach name="Name55" axis="self" ptType="parTrans">
                <dgm:layoutNode name="Name5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57" axis="self" ptType="node">
                <dgm:layoutNode name="text0"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layoutNode>
        </dgm:if>
        <dgm:else name="Name58">
          <dgm:layoutNode name="textCenter" styleLbl="node1">
            <dgm:alg type="tx"/>
            <dgm:shape xmlns:r="http://schemas.openxmlformats.org/officeDocument/2006/relationships" type="roundRect" r:blip="">
              <dgm:adjLst/>
            </dgm:shape>
            <dgm:presOf axis="self" ptType="node"/>
            <dgm:constrLst>
              <dgm:constr type="tMarg" refType="primFontSz" fact="0.2"/>
              <dgm:constr type="bMarg" refType="primFontSz" fact="0.2"/>
              <dgm:constr type="lMarg" refType="primFontSz" fact="0.2"/>
              <dgm:constr type="rMarg" refType="primFontSz" fact="0.2"/>
            </dgm:constrLst>
            <dgm:ruleLst>
              <dgm:rule type="primFontSz" val="5" fact="NaN" max="NaN"/>
            </dgm:ruleLst>
          </dgm:layoutNode>
          <dgm:choose name="Name59">
            <dgm:if name="Name60" axis="ch" ptType="node" func="cnt" op="gte" val="1">
              <dgm:layoutNode name="cycle_1">
                <dgm:choose name="Name61">
                  <dgm:if name="Name62" func="var" arg="dir" op="equ" val="norm">
                    <dgm:choose name="Name63">
                      <dgm:if name="Name64" axis="ch" ptType="node" func="cnt" op="equ" val="1">
                        <dgm:choose name="Name65">
                          <dgm:if name="Name66" axis="ch ch" ptType="node node" st="1 1" cnt="1 0" func="cnt" op="equ" val="1">
                            <dgm:alg type="cycle">
                              <dgm:param type="ctrShpMap" val="fNode"/>
                              <dgm:param type="stAng" val="90"/>
                            </dgm:alg>
                          </dgm:if>
                          <dgm:if name="Name67" axis="ch ch" ptType="node node" st="1 1" cnt="1 0" func="cnt" op="equ" val="2">
                            <dgm:alg type="cycle">
                              <dgm:param type="ctrShpMap" val="fNode"/>
                              <dgm:param type="stAng" val="45"/>
                              <dgm:param type="spanAng" val="90"/>
                            </dgm:alg>
                          </dgm:if>
                          <dgm:else name="Name68">
                            <dgm:alg type="cycle">
                              <dgm:param type="ctrShpMap" val="fNode"/>
                              <dgm:param type="stAng" val="0"/>
                              <dgm:param type="spanAng" val="180"/>
                            </dgm:alg>
                          </dgm:else>
                        </dgm:choose>
                      </dgm:if>
                      <dgm:if name="Name69" axis="ch" ptType="node" func="cnt" op="equ" val="2">
                        <dgm:choose name="Name70">
                          <dgm:if name="Name71" axis="ch ch" ptType="node node" st="1 1" cnt="1 0" func="cnt" op="equ" val="1">
                            <dgm:alg type="cycle">
                              <dgm:param type="ctrShpMap" val="fNode"/>
                              <dgm:param type="stAng" val="0"/>
                            </dgm:alg>
                          </dgm:if>
                          <dgm:if name="Name72" axis="ch ch" ptType="node node" st="1 1" cnt="1 0" func="cnt" op="equ" val="2">
                            <dgm:alg type="cycle">
                              <dgm:param type="ctrShpMap" val="fNode"/>
                              <dgm:param type="stAng" val="315"/>
                              <dgm:param type="spanAng" val="90"/>
                            </dgm:alg>
                          </dgm:if>
                          <dgm:else name="Name73">
                            <dgm:alg type="cycle">
                              <dgm:param type="ctrShpMap" val="fNode"/>
                              <dgm:param type="stAng" val="270"/>
                              <dgm:param type="spanAng" val="180"/>
                            </dgm:alg>
                          </dgm:else>
                        </dgm:choose>
                      </dgm:if>
                      <dgm:if name="Name74" axis="ch" ptType="node" func="cnt" op="equ" val="3">
                        <dgm:choose name="Name75">
                          <dgm:if name="Name76" axis="ch ch" ptType="node node" st="1 1" cnt="1 0" func="cnt" op="equ" val="1">
                            <dgm:alg type="cycle">
                              <dgm:param type="ctrShpMap" val="fNode"/>
                              <dgm:param type="stAng" val="0"/>
                            </dgm:alg>
                          </dgm:if>
                          <dgm:if name="Name77" axis="ch ch" ptType="node node" st="1 1" cnt="1 0" func="cnt" op="equ" val="2">
                            <dgm:alg type="cycle">
                              <dgm:param type="ctrShpMap" val="fNode"/>
                              <dgm:param type="stAng" val="315"/>
                              <dgm:param type="spanAng" val="90"/>
                            </dgm:alg>
                          </dgm:if>
                          <dgm:else name="Name78">
                            <dgm:alg type="cycle">
                              <dgm:param type="ctrShpMap" val="fNode"/>
                              <dgm:param type="stAng" val="270"/>
                              <dgm:param type="spanAng" val="180"/>
                            </dgm:alg>
                          </dgm:else>
                        </dgm:choose>
                      </dgm:if>
                      <dgm:if name="Name79" axis="ch" ptType="node" func="cnt" op="equ" val="4">
                        <dgm:choose name="Name80">
                          <dgm:if name="Name81" axis="ch ch" ptType="node node" st="1 1" cnt="1 0" func="cnt" op="equ" val="1">
                            <dgm:alg type="cycle">
                              <dgm:param type="ctrShpMap" val="fNode"/>
                              <dgm:param type="stAng" val="0"/>
                            </dgm:alg>
                          </dgm:if>
                          <dgm:if name="Name82" axis="ch ch" ptType="node node" st="1 1" cnt="1 0" func="cnt" op="equ" val="2">
                            <dgm:alg type="cycle">
                              <dgm:param type="ctrShpMap" val="fNode"/>
                              <dgm:param type="stAng" val="315"/>
                              <dgm:param type="spanAng" val="90"/>
                            </dgm:alg>
                          </dgm:if>
                          <dgm:else name="Name83">
                            <dgm:alg type="cycle">
                              <dgm:param type="ctrShpMap" val="fNode"/>
                              <dgm:param type="stAng" val="292.5"/>
                              <dgm:param type="spanAng" val="135"/>
                            </dgm:alg>
                          </dgm:else>
                        </dgm:choose>
                      </dgm:if>
                      <dgm:if name="Name84" axis="ch" ptType="node" func="cnt" op="equ" val="5">
                        <dgm:choose name="Name85">
                          <dgm:if name="Name86" axis="ch ch" ptType="node node" st="1 1" cnt="1 0" func="cnt" op="equ" val="1">
                            <dgm:alg type="cycle">
                              <dgm:param type="ctrShpMap" val="fNode"/>
                              <dgm:param type="stAng" val="0"/>
                            </dgm:alg>
                          </dgm:if>
                          <dgm:if name="Name87" axis="ch ch" ptType="node node" st="1 1" cnt="1 0" func="cnt" op="equ" val="2">
                            <dgm:alg type="cycle">
                              <dgm:param type="ctrShpMap" val="fNode"/>
                              <dgm:param type="stAng" val="315"/>
                              <dgm:param type="spanAng" val="90"/>
                            </dgm:alg>
                          </dgm:if>
                          <dgm:else name="Name88">
                            <dgm:alg type="cycle">
                              <dgm:param type="ctrShpMap" val="fNode"/>
                              <dgm:param type="stAng" val="0"/>
                              <dgm:param type="spanAng" val="360"/>
                            </dgm:alg>
                          </dgm:else>
                        </dgm:choose>
                      </dgm:if>
                      <dgm:if name="Name89" axis="ch" ptType="node" func="cnt" op="equ" val="6">
                        <dgm:choose name="Name90">
                          <dgm:if name="Name91" axis="ch ch" ptType="node node" st="1 1" cnt="1 0" func="cnt" op="equ" val="1">
                            <dgm:alg type="cycle">
                              <dgm:param type="ctrShpMap" val="fNode"/>
                              <dgm:param type="stAng" val="0"/>
                            </dgm:alg>
                          </dgm:if>
                          <dgm:if name="Name92" axis="ch ch" ptType="node node" st="1 1" cnt="1 0" func="cnt" op="equ" val="2">
                            <dgm:alg type="cycle">
                              <dgm:param type="ctrShpMap" val="fNode"/>
                              <dgm:param type="stAng" val="315"/>
                              <dgm:param type="spanAng" val="90"/>
                            </dgm:alg>
                          </dgm:if>
                          <dgm:else name="Name93">
                            <dgm:alg type="cycle">
                              <dgm:param type="ctrShpMap" val="fNode"/>
                              <dgm:param type="stAng" val="0"/>
                              <dgm:param type="spanAng" val="360"/>
                            </dgm:alg>
                          </dgm:else>
                        </dgm:choose>
                      </dgm:if>
                      <dgm:if name="Name94" axis="ch" ptType="node" func="cnt" op="gte" val="7">
                        <dgm:choose name="Name95">
                          <dgm:if name="Name96" axis="ch ch" ptType="node node" st="1 1" cnt="1 0" func="cnt" op="equ" val="1">
                            <dgm:alg type="cycle">
                              <dgm:param type="ctrShpMap" val="fNode"/>
                              <dgm:param type="stAng" val="0"/>
                            </dgm:alg>
                          </dgm:if>
                          <dgm:if name="Name97" axis="ch ch" ptType="node node" st="1 1" cnt="1 0" func="cnt" op="equ" val="2">
                            <dgm:alg type="cycle">
                              <dgm:param type="ctrShpMap" val="fNode"/>
                              <dgm:param type="stAng" val="315"/>
                              <dgm:param type="spanAng" val="90"/>
                            </dgm:alg>
                          </dgm:if>
                          <dgm:else name="Name98">
                            <dgm:alg type="cycle">
                              <dgm:param type="ctrShpMap" val="fNode"/>
                              <dgm:param type="stAng" val="0"/>
                              <dgm:param type="spanAng" val="360"/>
                            </dgm:alg>
                          </dgm:else>
                        </dgm:choose>
                      </dgm:if>
                      <dgm:else name="Name99"/>
                    </dgm:choose>
                  </dgm:if>
                  <dgm:else name="Name100">
                    <dgm:choose name="Name101">
                      <dgm:if name="Name102" axis="ch" ptType="node" func="cnt" op="equ" val="1">
                        <dgm:choose name="Name103">
                          <dgm:if name="Name104" axis="ch ch" ptType="node node" st="1 1" cnt="1 0" func="cnt" op="equ" val="1">
                            <dgm:alg type="cycle">
                              <dgm:param type="ctrShpMap" val="fNode"/>
                              <dgm:param type="stAng" val="270"/>
                            </dgm:alg>
                          </dgm:if>
                          <dgm:if name="Name105" axis="ch ch" ptType="node node" st="1 1" cnt="1 0" func="cnt" op="equ" val="2">
                            <dgm:alg type="cycle">
                              <dgm:param type="ctrShpMap" val="fNode"/>
                              <dgm:param type="stAng" val="315"/>
                              <dgm:param type="spanAng" val="-90"/>
                            </dgm:alg>
                          </dgm:if>
                          <dgm:else name="Name106">
                            <dgm:alg type="cycle">
                              <dgm:param type="ctrShpMap" val="fNode"/>
                              <dgm:param type="stAng" val="0"/>
                              <dgm:param type="spanAng" val="-180"/>
                            </dgm:alg>
                          </dgm:else>
                        </dgm:choose>
                      </dgm:if>
                      <dgm:if name="Name107" axis="ch" ptType="node" func="cnt" op="equ" val="2">
                        <dgm:choose name="Name108">
                          <dgm:if name="Name109" axis="ch ch" ptType="node node" st="1 1" cnt="1 0" func="cnt" op="equ" val="1">
                            <dgm:alg type="cycle">
                              <dgm:param type="ctrShpMap" val="fNode"/>
                              <dgm:param type="stAng" val="0"/>
                            </dgm:alg>
                          </dgm:if>
                          <dgm:if name="Name110" axis="ch ch" ptType="node node" st="1 1" cnt="1 0" func="cnt" op="equ" val="2">
                            <dgm:alg type="cycle">
                              <dgm:param type="ctrShpMap" val="fNode"/>
                              <dgm:param type="stAng" val="45"/>
                              <dgm:param type="spanAng" val="-90"/>
                            </dgm:alg>
                          </dgm:if>
                          <dgm:else name="Name111">
                            <dgm:alg type="cycle">
                              <dgm:param type="ctrShpMap" val="fNode"/>
                              <dgm:param type="stAng" val="90"/>
                              <dgm:param type="spanAng" val="-180"/>
                            </dgm:alg>
                          </dgm:else>
                        </dgm:choose>
                      </dgm:if>
                      <dgm:if name="Name112" axis="ch" ptType="node" func="cnt" op="equ" val="3">
                        <dgm:choose name="Name113">
                          <dgm:if name="Name114" axis="ch ch" ptType="node node" st="1 1" cnt="1 0" func="cnt" op="equ" val="1">
                            <dgm:alg type="cycle">
                              <dgm:param type="ctrShpMap" val="fNode"/>
                              <dgm:param type="stAng" val="0"/>
                            </dgm:alg>
                          </dgm:if>
                          <dgm:if name="Name115" axis="ch ch" ptType="node node" st="1 1" cnt="1 0" func="cnt" op="equ" val="2">
                            <dgm:alg type="cycle">
                              <dgm:param type="ctrShpMap" val="fNode"/>
                              <dgm:param type="stAng" val="45"/>
                              <dgm:param type="spanAng" val="-90"/>
                            </dgm:alg>
                          </dgm:if>
                          <dgm:else name="Name116">
                            <dgm:alg type="cycle">
                              <dgm:param type="ctrShpMap" val="fNode"/>
                              <dgm:param type="stAng" val="90"/>
                              <dgm:param type="spanAng" val="-180"/>
                            </dgm:alg>
                          </dgm:else>
                        </dgm:choose>
                      </dgm:if>
                      <dgm:if name="Name117" axis="ch" ptType="node" func="cnt" op="equ" val="4">
                        <dgm:choose name="Name118">
                          <dgm:if name="Name119" axis="ch ch" ptType="node node" st="1 1" cnt="1 0" func="cnt" op="equ" val="1">
                            <dgm:alg type="cycle">
                              <dgm:param type="ctrShpMap" val="fNode"/>
                              <dgm:param type="stAng" val="0"/>
                            </dgm:alg>
                          </dgm:if>
                          <dgm:if name="Name120" axis="ch ch" ptType="node node" st="1 1" cnt="1 0" func="cnt" op="equ" val="2">
                            <dgm:alg type="cycle">
                              <dgm:param type="ctrShpMap" val="fNode"/>
                              <dgm:param type="stAng" val="45"/>
                              <dgm:param type="spanAng" val="-90"/>
                            </dgm:alg>
                          </dgm:if>
                          <dgm:else name="Name121">
                            <dgm:alg type="cycle">
                              <dgm:param type="ctrShpMap" val="fNode"/>
                              <dgm:param type="stAng" val="67.5"/>
                              <dgm:param type="spanAng" val="-135"/>
                            </dgm:alg>
                          </dgm:else>
                        </dgm:choose>
                      </dgm:if>
                      <dgm:if name="Name122" axis="ch" ptType="node" func="cnt" op="equ" val="5">
                        <dgm:choose name="Name123">
                          <dgm:if name="Name124" axis="ch ch" ptType="node node" st="1 1" cnt="1 0" func="cnt" op="equ" val="1">
                            <dgm:alg type="cycle">
                              <dgm:param type="ctrShpMap" val="fNode"/>
                              <dgm:param type="stAng" val="0"/>
                            </dgm:alg>
                          </dgm:if>
                          <dgm:if name="Name125" axis="ch ch" ptType="node node" st="1 1" cnt="1 0" func="cnt" op="equ" val="2">
                            <dgm:alg type="cycle">
                              <dgm:param type="ctrShpMap" val="fNode"/>
                              <dgm:param type="stAng" val="45"/>
                              <dgm:param type="spanAng" val="-90"/>
                            </dgm:alg>
                          </dgm:if>
                          <dgm:else name="Name126">
                            <dgm:alg type="cycle">
                              <dgm:param type="ctrShpMap" val="fNode"/>
                              <dgm:param type="stAng" val="0"/>
                              <dgm:param type="spanAng" val="-360"/>
                            </dgm:alg>
                          </dgm:else>
                        </dgm:choose>
                      </dgm:if>
                      <dgm:if name="Name127" axis="ch" ptType="node" func="cnt" op="equ" val="6">
                        <dgm:choose name="Name128">
                          <dgm:if name="Name129" axis="ch ch" ptType="node node" st="1 1" cnt="1 0" func="cnt" op="equ" val="1">
                            <dgm:alg type="cycle">
                              <dgm:param type="ctrShpMap" val="fNode"/>
                              <dgm:param type="stAng" val="0"/>
                            </dgm:alg>
                          </dgm:if>
                          <dgm:if name="Name130" axis="ch ch" ptType="node node" st="1 1" cnt="1 0" func="cnt" op="equ" val="2">
                            <dgm:alg type="cycle">
                              <dgm:param type="ctrShpMap" val="fNode"/>
                              <dgm:param type="stAng" val="45"/>
                              <dgm:param type="spanAng" val="-90"/>
                            </dgm:alg>
                          </dgm:if>
                          <dgm:else name="Name131">
                            <dgm:alg type="cycle">
                              <dgm:param type="ctrShpMap" val="fNode"/>
                              <dgm:param type="stAng" val="0"/>
                              <dgm:param type="spanAng" val="-360"/>
                            </dgm:alg>
                          </dgm:else>
                        </dgm:choose>
                      </dgm:if>
                      <dgm:if name="Name132" axis="ch" ptType="node" func="cnt" op="gte" val="7">
                        <dgm:choose name="Name133">
                          <dgm:if name="Name134" axis="ch ch" ptType="node node" st="1 1" cnt="1 0" func="cnt" op="equ" val="1">
                            <dgm:alg type="cycle">
                              <dgm:param type="ctrShpMap" val="fNode"/>
                              <dgm:param type="stAng" val="0"/>
                            </dgm:alg>
                          </dgm:if>
                          <dgm:if name="Name135" axis="ch ch" ptType="node node" st="1 1" cnt="1 0" func="cnt" op="equ" val="2">
                            <dgm:alg type="cycle">
                              <dgm:param type="ctrShpMap" val="fNode"/>
                              <dgm:param type="stAng" val="45"/>
                              <dgm:param type="spanAng" val="-90"/>
                            </dgm:alg>
                          </dgm:if>
                          <dgm:else name="Name136">
                            <dgm:alg type="cycle">
                              <dgm:param type="ctrShpMap" val="fNode"/>
                              <dgm:param type="stAng" val="0"/>
                              <dgm:param type="spanAng" val="-360"/>
                            </dgm:alg>
                          </dgm:else>
                        </dgm:choose>
                      </dgm:if>
                      <dgm:else name="Name137"/>
                    </dgm:choose>
                  </dgm:else>
                </dgm:choose>
                <dgm:shape xmlns:r="http://schemas.openxmlformats.org/officeDocument/2006/relationships" r:blip="">
                  <dgm:adjLst/>
                </dgm:shape>
                <dgm:presOf/>
                <dgm:constrLst>
                  <dgm:constr type="sp" refType="w" fact="0.1"/>
                  <dgm:constr type="sibSp" refType="w" fact="0.1"/>
                </dgm:constrLst>
                <dgm:forEach name="Name138" axis="ch" ptType="node" cnt="1">
                  <dgm:layoutNode name="childCenter1"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139" axis="ch">
                    <dgm:forEach name="Name140" axis="self" ptType="parTrans">
                      <dgm:layoutNode name="Name141">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142" axis="self" ptType="node">
                      <dgm:layoutNode name="text1"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143" axis="ch" ptType="parTrans" cnt="1">
                <dgm:layoutNode name="Name144">
                  <dgm:alg type="conn">
                    <dgm:param type="dim" val="1D"/>
                    <dgm:param type="begPts" val="auto"/>
                    <dgm:param type="endPts" val="auto"/>
                    <dgm:param type="endSty" val="noArr"/>
                    <dgm:param type="srcNode" val="textCenter"/>
                    <dgm:param type="dstNode" val="childCenter1"/>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145"/>
          </dgm:choose>
          <dgm:choose name="Name146">
            <dgm:if name="Name147" axis="ch" ptType="node" func="cnt" op="gte" val="2">
              <dgm:layoutNode name="cycle_2">
                <dgm:choose name="Name148">
                  <dgm:if name="Name149" func="var" arg="dir" op="equ" val="norm">
                    <dgm:choose name="Name150">
                      <dgm:if name="Name151" axis="ch" ptType="node" func="cnt" op="equ" val="2">
                        <dgm:choose name="Name152">
                          <dgm:if name="Name153" axis="ch ch" ptType="node node" st="2 1" cnt="1 0" func="cnt" op="equ" val="1">
                            <dgm:alg type="cycle">
                              <dgm:param type="ctrShpMap" val="fNode"/>
                              <dgm:param type="stAng" val="180"/>
                            </dgm:alg>
                          </dgm:if>
                          <dgm:if name="Name154" axis="ch ch" ptType="node node" st="2 1" cnt="1 0" func="cnt" op="equ" val="2">
                            <dgm:alg type="cycle">
                              <dgm:param type="ctrShpMap" val="fNode"/>
                              <dgm:param type="stAng" val="135"/>
                              <dgm:param type="spanAng" val="90"/>
                            </dgm:alg>
                          </dgm:if>
                          <dgm:else name="Name155">
                            <dgm:alg type="cycle">
                              <dgm:param type="ctrShpMap" val="fNode"/>
                              <dgm:param type="stAng" val="90"/>
                              <dgm:param type="spanAng" val="180"/>
                            </dgm:alg>
                          </dgm:else>
                        </dgm:choose>
                      </dgm:if>
                      <dgm:if name="Name156" axis="ch" ptType="node" func="cnt" op="equ" val="3">
                        <dgm:choose name="Name157">
                          <dgm:if name="Name158" axis="ch ch" ptType="node node" st="2 1" cnt="1 0" func="cnt" op="equ" val="1">
                            <dgm:alg type="cycle">
                              <dgm:param type="ctrShpMap" val="fNode"/>
                              <dgm:param type="stAng" val="120"/>
                              <dgm:param type="horzAlign" val="r"/>
                              <dgm:param type="vertAlign" val="b"/>
                            </dgm:alg>
                          </dgm:if>
                          <dgm:if name="Name159" axis="ch ch" ptType="node node" st="2 1" cnt="1 0" func="cnt" op="equ" val="2">
                            <dgm:alg type="cycle">
                              <dgm:param type="ctrShpMap" val="fNode"/>
                              <dgm:param type="stAng" val="75"/>
                              <dgm:param type="spanAng" val="90"/>
                              <dgm:param type="horzAlign" val="r"/>
                              <dgm:param type="vertAlign" val="b"/>
                            </dgm:alg>
                          </dgm:if>
                          <dgm:else name="Name160">
                            <dgm:alg type="cycle">
                              <dgm:param type="ctrShpMap" val="fNode"/>
                              <dgm:param type="stAng" val="30"/>
                              <dgm:param type="spanAng" val="180"/>
                            </dgm:alg>
                          </dgm:else>
                        </dgm:choose>
                      </dgm:if>
                      <dgm:if name="Name161" axis="ch" ptType="node" func="cnt" op="equ" val="4">
                        <dgm:choose name="Name162">
                          <dgm:if name="Name163" axis="ch ch" ptType="node node" st="2 1" cnt="1 0" func="cnt" op="equ" val="1">
                            <dgm:alg type="cycle">
                              <dgm:param type="ctrShpMap" val="fNode"/>
                              <dgm:param type="stAng" val="90"/>
                            </dgm:alg>
                          </dgm:if>
                          <dgm:if name="Name164" axis="ch ch" ptType="node node" st="2 1" cnt="1 0" func="cnt" op="equ" val="2">
                            <dgm:alg type="cycle">
                              <dgm:param type="ctrShpMap" val="fNode"/>
                              <dgm:param type="stAng" val="45"/>
                              <dgm:param type="spanAng" val="90"/>
                            </dgm:alg>
                          </dgm:if>
                          <dgm:else name="Name165">
                            <dgm:alg type="cycle">
                              <dgm:param type="ctrShpMap" val="fNode"/>
                              <dgm:param type="stAng" val="22.5"/>
                              <dgm:param type="spanAng" val="135"/>
                            </dgm:alg>
                          </dgm:else>
                        </dgm:choose>
                      </dgm:if>
                      <dgm:if name="Name166" axis="ch" ptType="node" func="cnt" op="equ" val="5">
                        <dgm:choose name="Name167">
                          <dgm:if name="Name168" axis="ch ch" ptType="node node" st="2 1" cnt="1 0" func="cnt" op="equ" val="1">
                            <dgm:alg type="cycle">
                              <dgm:param type="ctrShpMap" val="fNode"/>
                              <dgm:param type="stAng" val="72"/>
                            </dgm:alg>
                          </dgm:if>
                          <dgm:if name="Name169" axis="ch ch" ptType="node node" st="2 1" cnt="1 0" func="cnt" op="equ" val="2">
                            <dgm:alg type="cycle">
                              <dgm:param type="ctrShpMap" val="fNode"/>
                              <dgm:param type="stAng" val="27"/>
                              <dgm:param type="spanAng" val="90"/>
                            </dgm:alg>
                          </dgm:if>
                          <dgm:else name="Name170">
                            <dgm:alg type="cycle">
                              <dgm:param type="ctrShpMap" val="fNode"/>
                              <dgm:param type="stAng" val="0"/>
                              <dgm:param type="spanAng" val="360"/>
                            </dgm:alg>
                          </dgm:else>
                        </dgm:choose>
                      </dgm:if>
                      <dgm:if name="Name171" axis="ch" ptType="node" func="cnt" op="equ" val="6">
                        <dgm:choose name="Name172">
                          <dgm:if name="Name173" axis="ch ch" ptType="node node" st="2 1" cnt="1 0" func="cnt" op="equ" val="1">
                            <dgm:alg type="cycle">
                              <dgm:param type="ctrShpMap" val="fNode"/>
                              <dgm:param type="stAng" val="60"/>
                            </dgm:alg>
                          </dgm:if>
                          <dgm:if name="Name174" axis="ch ch" ptType="node node" st="2 1" cnt="1 0" func="cnt" op="equ" val="2">
                            <dgm:alg type="cycle">
                              <dgm:param type="ctrShpMap" val="fNode"/>
                              <dgm:param type="stAng" val="15"/>
                              <dgm:param type="spanAng" val="90"/>
                            </dgm:alg>
                          </dgm:if>
                          <dgm:else name="Name175">
                            <dgm:alg type="cycle">
                              <dgm:param type="ctrShpMap" val="fNode"/>
                              <dgm:param type="stAng" val="0"/>
                              <dgm:param type="spanAng" val="360"/>
                            </dgm:alg>
                          </dgm:else>
                        </dgm:choose>
                      </dgm:if>
                      <dgm:if name="Name176" axis="ch" ptType="node" func="cnt" op="gte" val="7">
                        <dgm:choose name="Name177">
                          <dgm:if name="Name178" axis="ch ch" ptType="node node" st="2 1" cnt="1 0" func="cnt" op="equ" val="1">
                            <dgm:alg type="cycle">
                              <dgm:param type="ctrShpMap" val="fNode"/>
                              <dgm:param type="stAng" val="51"/>
                            </dgm:alg>
                          </dgm:if>
                          <dgm:if name="Name179" axis="ch ch" ptType="node node" st="2 1" cnt="1 0" func="cnt" op="equ" val="2">
                            <dgm:alg type="cycle">
                              <dgm:param type="ctrShpMap" val="fNode"/>
                              <dgm:param type="stAng" val="6"/>
                              <dgm:param type="spanAng" val="90"/>
                            </dgm:alg>
                          </dgm:if>
                          <dgm:else name="Name180">
                            <dgm:alg type="cycle">
                              <dgm:param type="ctrShpMap" val="fNode"/>
                              <dgm:param type="stAng" val="0"/>
                              <dgm:param type="spanAng" val="360"/>
                            </dgm:alg>
                          </dgm:else>
                        </dgm:choose>
                      </dgm:if>
                      <dgm:else name="Name181"/>
                    </dgm:choose>
                  </dgm:if>
                  <dgm:else name="Name182">
                    <dgm:choose name="Name183">
                      <dgm:if name="Name184" axis="ch" ptType="node" func="cnt" op="equ" val="2">
                        <dgm:choose name="Name185">
                          <dgm:if name="Name186" axis="ch ch" ptType="node node" st="2 1" cnt="1 0" func="cnt" op="equ" val="1">
                            <dgm:alg type="cycle">
                              <dgm:param type="ctrShpMap" val="fNode"/>
                              <dgm:param type="stAng" val="180"/>
                            </dgm:alg>
                          </dgm:if>
                          <dgm:if name="Name187" axis="ch ch" ptType="node node" st="2 1" cnt="1 0" func="cnt" op="equ" val="2">
                            <dgm:alg type="cycle">
                              <dgm:param type="ctrShpMap" val="fNode"/>
                              <dgm:param type="stAng" val="225"/>
                              <dgm:param type="spanAng" val="-90"/>
                            </dgm:alg>
                          </dgm:if>
                          <dgm:else name="Name188">
                            <dgm:alg type="cycle">
                              <dgm:param type="ctrShpMap" val="fNode"/>
                              <dgm:param type="stAng" val="270"/>
                              <dgm:param type="spanAng" val="-180"/>
                            </dgm:alg>
                          </dgm:else>
                        </dgm:choose>
                      </dgm:if>
                      <dgm:if name="Name189" axis="ch" ptType="node" func="cnt" op="equ" val="3">
                        <dgm:choose name="Name190">
                          <dgm:if name="Name191" axis="ch ch" ptType="node node" st="2 1" cnt="1 0" func="cnt" op="equ" val="1">
                            <dgm:alg type="cycle">
                              <dgm:param type="ctrShpMap" val="fNode"/>
                              <dgm:param type="stAng" val="240"/>
                              <dgm:param type="horzAlign" val="l"/>
                              <dgm:param type="vertAlign" val="b"/>
                            </dgm:alg>
                          </dgm:if>
                          <dgm:if name="Name192" axis="ch ch" ptType="node node" st="2 1" cnt="1 0" func="cnt" op="equ" val="2">
                            <dgm:alg type="cycle">
                              <dgm:param type="ctrShpMap" val="fNode"/>
                              <dgm:param type="stAng" val="285"/>
                              <dgm:param type="spanAng" val="-90"/>
                              <dgm:param type="horzAlign" val="l"/>
                              <dgm:param type="vertAlign" val="b"/>
                            </dgm:alg>
                          </dgm:if>
                          <dgm:else name="Name193">
                            <dgm:alg type="cycle">
                              <dgm:param type="ctrShpMap" val="fNode"/>
                              <dgm:param type="stAng" val="330"/>
                              <dgm:param type="spanAng" val="-180"/>
                            </dgm:alg>
                          </dgm:else>
                        </dgm:choose>
                      </dgm:if>
                      <dgm:if name="Name194" axis="ch" ptType="node" func="cnt" op="equ" val="4">
                        <dgm:choose name="Name195">
                          <dgm:if name="Name196" axis="ch ch" ptType="node node" st="2 1" cnt="1 0" func="cnt" op="equ" val="1">
                            <dgm:alg type="cycle">
                              <dgm:param type="ctrShpMap" val="fNode"/>
                              <dgm:param type="stAng" val="270"/>
                            </dgm:alg>
                          </dgm:if>
                          <dgm:if name="Name197" axis="ch ch" ptType="node node" st="2 1" cnt="1 0" func="cnt" op="equ" val="2">
                            <dgm:alg type="cycle">
                              <dgm:param type="ctrShpMap" val="fNode"/>
                              <dgm:param type="stAng" val="315"/>
                              <dgm:param type="spanAng" val="-90"/>
                            </dgm:alg>
                          </dgm:if>
                          <dgm:else name="Name198">
                            <dgm:alg type="cycle">
                              <dgm:param type="ctrShpMap" val="fNode"/>
                              <dgm:param type="stAng" val="337.5"/>
                              <dgm:param type="spanAng" val="-135"/>
                            </dgm:alg>
                          </dgm:else>
                        </dgm:choose>
                      </dgm:if>
                      <dgm:if name="Name199" axis="ch" ptType="node" func="cnt" op="equ" val="5">
                        <dgm:choose name="Name200">
                          <dgm:if name="Name201" axis="ch ch" ptType="node node" st="2 1" cnt="1 0" func="cnt" op="equ" val="1">
                            <dgm:alg type="cycle">
                              <dgm:param type="ctrShpMap" val="fNode"/>
                              <dgm:param type="stAng" val="288"/>
                            </dgm:alg>
                          </dgm:if>
                          <dgm:if name="Name202" axis="ch ch" ptType="node node" st="2 1" cnt="1 0" func="cnt" op="equ" val="2">
                            <dgm:alg type="cycle">
                              <dgm:param type="ctrShpMap" val="fNode"/>
                              <dgm:param type="stAng" val="333"/>
                              <dgm:param type="spanAng" val="-90"/>
                            </dgm:alg>
                          </dgm:if>
                          <dgm:else name="Name203">
                            <dgm:alg type="cycle">
                              <dgm:param type="ctrShpMap" val="fNode"/>
                              <dgm:param type="stAng" val="0"/>
                              <dgm:param type="spanAng" val="-360"/>
                            </dgm:alg>
                          </dgm:else>
                        </dgm:choose>
                      </dgm:if>
                      <dgm:if name="Name204" axis="ch" ptType="node" func="cnt" op="equ" val="6">
                        <dgm:choose name="Name205">
                          <dgm:if name="Name206" axis="ch ch" ptType="node node" st="2 1" cnt="1 0" func="cnt" op="equ" val="1">
                            <dgm:alg type="cycle">
                              <dgm:param type="ctrShpMap" val="fNode"/>
                              <dgm:param type="stAng" val="300"/>
                            </dgm:alg>
                          </dgm:if>
                          <dgm:if name="Name207" axis="ch ch" ptType="node node" st="2 1" cnt="1 0" func="cnt" op="equ" val="2">
                            <dgm:alg type="cycle">
                              <dgm:param type="ctrShpMap" val="fNode"/>
                              <dgm:param type="stAng" val="345"/>
                              <dgm:param type="spanAng" val="-90"/>
                            </dgm:alg>
                          </dgm:if>
                          <dgm:else name="Name208">
                            <dgm:alg type="cycle">
                              <dgm:param type="ctrShpMap" val="fNode"/>
                              <dgm:param type="stAng" val="0"/>
                              <dgm:param type="spanAng" val="-360"/>
                            </dgm:alg>
                          </dgm:else>
                        </dgm:choose>
                      </dgm:if>
                      <dgm:if name="Name209" axis="ch" ptType="node" func="cnt" op="gte" val="7">
                        <dgm:choose name="Name210">
                          <dgm:if name="Name211" axis="ch ch" ptType="node node" st="2 1" cnt="1 0" func="cnt" op="equ" val="1">
                            <dgm:alg type="cycle">
                              <dgm:param type="ctrShpMap" val="fNode"/>
                              <dgm:param type="stAng" val="308"/>
                            </dgm:alg>
                          </dgm:if>
                          <dgm:if name="Name212" axis="ch ch" ptType="node node" st="2 1" cnt="1 0" func="cnt" op="equ" val="2">
                            <dgm:alg type="cycle">
                              <dgm:param type="ctrShpMap" val="fNode"/>
                              <dgm:param type="stAng" val="353"/>
                              <dgm:param type="spanAng" val="-90"/>
                            </dgm:alg>
                          </dgm:if>
                          <dgm:else name="Name213">
                            <dgm:alg type="cycle">
                              <dgm:param type="ctrShpMap" val="fNode"/>
                              <dgm:param type="stAng" val="0"/>
                              <dgm:param type="spanAng" val="-360"/>
                            </dgm:alg>
                          </dgm:else>
                        </dgm:choose>
                      </dgm:if>
                      <dgm:else name="Name214"/>
                    </dgm:choose>
                  </dgm:else>
                </dgm:choose>
                <dgm:shape xmlns:r="http://schemas.openxmlformats.org/officeDocument/2006/relationships" r:blip="">
                  <dgm:adjLst/>
                </dgm:shape>
                <dgm:presOf/>
                <dgm:constrLst>
                  <dgm:constr type="sp" refType="w" fact="0.1"/>
                  <dgm:constr type="sibSp" refType="w" fact="0.1"/>
                </dgm:constrLst>
                <dgm:forEach name="Name215" axis="ch" ptType="node" st="2" cnt="1">
                  <dgm:layoutNode name="childCenter2"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16" axis="ch">
                    <dgm:forEach name="Name217" axis="self" ptType="parTrans">
                      <dgm:layoutNode name="Name218">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19" axis="self" ptType="node">
                      <dgm:layoutNode name="text2"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20" axis="ch" ptType="parTrans" st="2" cnt="1">
                <dgm:layoutNode name="Name221">
                  <dgm:alg type="conn">
                    <dgm:param type="dim" val="1D"/>
                    <dgm:param type="begPts" val="auto"/>
                    <dgm:param type="endPts" val="auto"/>
                    <dgm:param type="endSty" val="noArr"/>
                    <dgm:param type="srcNode" val="textCenter"/>
                    <dgm:param type="dstNode" val="childCenter2"/>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22"/>
          </dgm:choose>
          <dgm:choose name="Name223">
            <dgm:if name="Name224" axis="ch" ptType="node" func="cnt" op="gte" val="3">
              <dgm:layoutNode name="cycle_3">
                <dgm:choose name="Name225">
                  <dgm:if name="Name226" func="var" arg="dir" op="equ" val="norm">
                    <dgm:choose name="Name227">
                      <dgm:if name="Name228" axis="ch" ptType="node" func="cnt" op="equ" val="3">
                        <dgm:choose name="Name229">
                          <dgm:if name="Name230" axis="ch ch" ptType="node node" st="3 1" cnt="1 0" func="cnt" op="equ" val="1">
                            <dgm:alg type="cycle">
                              <dgm:param type="ctrShpMap" val="fNode"/>
                              <dgm:param type="stAng" val="240"/>
                              <dgm:param type="horzAlign" val="l"/>
                              <dgm:param type="vertAlign" val="b"/>
                            </dgm:alg>
                          </dgm:if>
                          <dgm:if name="Name231" axis="ch ch" ptType="node node" st="3 1" cnt="1 0" func="cnt" op="equ" val="2">
                            <dgm:alg type="cycle">
                              <dgm:param type="ctrShpMap" val="fNode"/>
                              <dgm:param type="stAng" val="195"/>
                              <dgm:param type="spanAng" val="90"/>
                              <dgm:param type="horzAlign" val="l"/>
                              <dgm:param type="vertAlign" val="b"/>
                            </dgm:alg>
                          </dgm:if>
                          <dgm:else name="Name232">
                            <dgm:alg type="cycle">
                              <dgm:param type="ctrShpMap" val="fNode"/>
                              <dgm:param type="stAng" val="150"/>
                              <dgm:param type="spanAng" val="180"/>
                            </dgm:alg>
                          </dgm:else>
                        </dgm:choose>
                      </dgm:if>
                      <dgm:if name="Name233" axis="ch" ptType="node" func="cnt" op="equ" val="4">
                        <dgm:choose name="Name234">
                          <dgm:if name="Name235" axis="ch ch" ptType="node node" st="3 1" cnt="1 0" func="cnt" op="equ" val="1">
                            <dgm:alg type="cycle">
                              <dgm:param type="ctrShpMap" val="fNode"/>
                              <dgm:param type="stAng" val="180"/>
                            </dgm:alg>
                          </dgm:if>
                          <dgm:if name="Name236" axis="ch ch" ptType="node node" st="3 1" cnt="1 0" func="cnt" op="equ" val="2">
                            <dgm:alg type="cycle">
                              <dgm:param type="ctrShpMap" val="fNode"/>
                              <dgm:param type="stAng" val="135"/>
                              <dgm:param type="spanAng" val="90"/>
                            </dgm:alg>
                          </dgm:if>
                          <dgm:else name="Name237">
                            <dgm:alg type="cycle">
                              <dgm:param type="ctrShpMap" val="fNode"/>
                              <dgm:param type="stAng" val="112.5"/>
                              <dgm:param type="spanAng" val="135"/>
                            </dgm:alg>
                          </dgm:else>
                        </dgm:choose>
                      </dgm:if>
                      <dgm:if name="Name238" axis="ch" ptType="node" func="cnt" op="equ" val="5">
                        <dgm:choose name="Name239">
                          <dgm:if name="Name240" axis="ch ch" ptType="node node" st="3 1" cnt="1 0" func="cnt" op="equ" val="1">
                            <dgm:alg type="cycle">
                              <dgm:param type="ctrShpMap" val="fNode"/>
                              <dgm:param type="stAng" val="144"/>
                            </dgm:alg>
                          </dgm:if>
                          <dgm:if name="Name241" axis="ch ch" ptType="node node" st="3 1" cnt="1 0" func="cnt" op="equ" val="2">
                            <dgm:alg type="cycle">
                              <dgm:param type="ctrShpMap" val="fNode"/>
                              <dgm:param type="stAng" val="99"/>
                              <dgm:param type="spanAng" val="90"/>
                            </dgm:alg>
                          </dgm:if>
                          <dgm:else name="Name242">
                            <dgm:alg type="cycle">
                              <dgm:param type="ctrShpMap" val="fNode"/>
                              <dgm:param type="stAng" val="0"/>
                              <dgm:param type="spanAng" val="360"/>
                            </dgm:alg>
                          </dgm:else>
                        </dgm:choose>
                      </dgm:if>
                      <dgm:if name="Name243" axis="ch" ptType="node" func="cnt" op="equ" val="6">
                        <dgm:choose name="Name244">
                          <dgm:if name="Name245" axis="ch ch" ptType="node node" st="3 1" cnt="1 0" func="cnt" op="equ" val="1">
                            <dgm:alg type="cycle">
                              <dgm:param type="ctrShpMap" val="fNode"/>
                              <dgm:param type="stAng" val="120"/>
                            </dgm:alg>
                          </dgm:if>
                          <dgm:if name="Name246" axis="ch ch" ptType="node node" st="3 1" cnt="1 0" func="cnt" op="equ" val="2">
                            <dgm:alg type="cycle">
                              <dgm:param type="ctrShpMap" val="fNode"/>
                              <dgm:param type="stAng" val="75"/>
                              <dgm:param type="spanAng" val="90"/>
                            </dgm:alg>
                          </dgm:if>
                          <dgm:else name="Name247">
                            <dgm:alg type="cycle">
                              <dgm:param type="ctrShpMap" val="fNode"/>
                              <dgm:param type="stAng" val="0"/>
                              <dgm:param type="spanAng" val="360"/>
                            </dgm:alg>
                          </dgm:else>
                        </dgm:choose>
                      </dgm:if>
                      <dgm:if name="Name248" axis="ch" ptType="node" func="cnt" op="gte" val="7">
                        <dgm:choose name="Name249">
                          <dgm:if name="Name250" axis="ch ch" ptType="node node" st="3 1" cnt="1 0" func="cnt" op="equ" val="1">
                            <dgm:alg type="cycle">
                              <dgm:param type="ctrShpMap" val="fNode"/>
                              <dgm:param type="stAng" val="102"/>
                            </dgm:alg>
                          </dgm:if>
                          <dgm:if name="Name251" axis="ch ch" ptType="node node" st="3 1" cnt="1 0" func="cnt" op="equ" val="2">
                            <dgm:alg type="cycle">
                              <dgm:param type="ctrShpMap" val="fNode"/>
                              <dgm:param type="stAng" val="57"/>
                              <dgm:param type="spanAng" val="90"/>
                            </dgm:alg>
                          </dgm:if>
                          <dgm:else name="Name252">
                            <dgm:alg type="cycle">
                              <dgm:param type="ctrShpMap" val="fNode"/>
                              <dgm:param type="stAng" val="0"/>
                              <dgm:param type="spanAng" val="360"/>
                            </dgm:alg>
                          </dgm:else>
                        </dgm:choose>
                      </dgm:if>
                      <dgm:else name="Name253"/>
                    </dgm:choose>
                  </dgm:if>
                  <dgm:else name="Name254">
                    <dgm:choose name="Name255">
                      <dgm:if name="Name256" axis="ch" ptType="node" func="cnt" op="equ" val="3">
                        <dgm:choose name="Name257">
                          <dgm:if name="Name258" axis="ch ch" ptType="node node" st="3 1" cnt="1 0" func="cnt" op="equ" val="1">
                            <dgm:alg type="cycle">
                              <dgm:param type="ctrShpMap" val="fNode"/>
                              <dgm:param type="stAng" val="120"/>
                              <dgm:param type="horzAlign" val="r"/>
                              <dgm:param type="vertAlign" val="b"/>
                            </dgm:alg>
                          </dgm:if>
                          <dgm:if name="Name259" axis="ch ch" ptType="node node" st="3 1" cnt="1 0" func="cnt" op="equ" val="2">
                            <dgm:alg type="cycle">
                              <dgm:param type="ctrShpMap" val="fNode"/>
                              <dgm:param type="stAng" val="165"/>
                              <dgm:param type="spanAng" val="-90"/>
                              <dgm:param type="horzAlign" val="r"/>
                              <dgm:param type="vertAlign" val="b"/>
                            </dgm:alg>
                          </dgm:if>
                          <dgm:else name="Name260">
                            <dgm:alg type="cycle">
                              <dgm:param type="ctrShpMap" val="fNode"/>
                              <dgm:param type="stAng" val="210"/>
                              <dgm:param type="spanAng" val="-180"/>
                            </dgm:alg>
                          </dgm:else>
                        </dgm:choose>
                      </dgm:if>
                      <dgm:if name="Name261" axis="ch" ptType="node" func="cnt" op="equ" val="4">
                        <dgm:choose name="Name262">
                          <dgm:if name="Name263" axis="ch ch" ptType="node node" st="3 1" cnt="1 0" func="cnt" op="equ" val="1">
                            <dgm:alg type="cycle">
                              <dgm:param type="ctrShpMap" val="fNode"/>
                              <dgm:param type="stAng" val="180"/>
                            </dgm:alg>
                          </dgm:if>
                          <dgm:if name="Name264" axis="ch ch" ptType="node node" st="3 1" cnt="1 0" func="cnt" op="equ" val="2">
                            <dgm:alg type="cycle">
                              <dgm:param type="ctrShpMap" val="fNode"/>
                              <dgm:param type="stAng" val="225"/>
                              <dgm:param type="spanAng" val="-90"/>
                            </dgm:alg>
                          </dgm:if>
                          <dgm:else name="Name265">
                            <dgm:alg type="cycle">
                              <dgm:param type="ctrShpMap" val="fNode"/>
                              <dgm:param type="stAng" val="247.5"/>
                              <dgm:param type="spanAng" val="-135"/>
                            </dgm:alg>
                          </dgm:else>
                        </dgm:choose>
                      </dgm:if>
                      <dgm:if name="Name266" axis="ch" ptType="node" func="cnt" op="equ" val="5">
                        <dgm:choose name="Name267">
                          <dgm:if name="Name268" axis="ch ch" ptType="node node" st="3 1" cnt="1 0" func="cnt" op="equ" val="1">
                            <dgm:alg type="cycle">
                              <dgm:param type="ctrShpMap" val="fNode"/>
                              <dgm:param type="stAng" val="216"/>
                            </dgm:alg>
                          </dgm:if>
                          <dgm:if name="Name269" axis="ch ch" ptType="node node" st="3 1" cnt="1 0" func="cnt" op="equ" val="2">
                            <dgm:alg type="cycle">
                              <dgm:param type="ctrShpMap" val="fNode"/>
                              <dgm:param type="stAng" val="261"/>
                              <dgm:param type="spanAng" val="-90"/>
                            </dgm:alg>
                          </dgm:if>
                          <dgm:else name="Name270">
                            <dgm:alg type="cycle">
                              <dgm:param type="ctrShpMap" val="fNode"/>
                              <dgm:param type="stAng" val="0"/>
                              <dgm:param type="spanAng" val="-360"/>
                            </dgm:alg>
                          </dgm:else>
                        </dgm:choose>
                      </dgm:if>
                      <dgm:if name="Name271" axis="ch" ptType="node" func="cnt" op="equ" val="6">
                        <dgm:choose name="Name272">
                          <dgm:if name="Name273" axis="ch ch" ptType="node node" st="3 1" cnt="1 0" func="cnt" op="equ" val="1">
                            <dgm:alg type="cycle">
                              <dgm:param type="ctrShpMap" val="fNode"/>
                              <dgm:param type="stAng" val="240"/>
                            </dgm:alg>
                          </dgm:if>
                          <dgm:if name="Name274" axis="ch ch" ptType="node node" st="3 1" cnt="1 0" func="cnt" op="equ" val="2">
                            <dgm:alg type="cycle">
                              <dgm:param type="ctrShpMap" val="fNode"/>
                              <dgm:param type="stAng" val="285"/>
                              <dgm:param type="spanAng" val="-90"/>
                            </dgm:alg>
                          </dgm:if>
                          <dgm:else name="Name275">
                            <dgm:alg type="cycle">
                              <dgm:param type="ctrShpMap" val="fNode"/>
                              <dgm:param type="stAng" val="0"/>
                              <dgm:param type="spanAng" val="-360"/>
                            </dgm:alg>
                          </dgm:else>
                        </dgm:choose>
                      </dgm:if>
                      <dgm:if name="Name276" axis="ch" ptType="node" func="cnt" op="gte" val="7">
                        <dgm:choose name="Name277">
                          <dgm:if name="Name278" axis="ch ch" ptType="node node" st="3 1" cnt="1 0" func="cnt" op="equ" val="1">
                            <dgm:alg type="cycle">
                              <dgm:param type="ctrShpMap" val="fNode"/>
                              <dgm:param type="stAng" val="257"/>
                            </dgm:alg>
                          </dgm:if>
                          <dgm:if name="Name279" axis="ch ch" ptType="node node" st="3 1" cnt="1 0" func="cnt" op="equ" val="2">
                            <dgm:alg type="cycle">
                              <dgm:param type="ctrShpMap" val="fNode"/>
                              <dgm:param type="stAng" val="302"/>
                              <dgm:param type="spanAng" val="-90"/>
                            </dgm:alg>
                          </dgm:if>
                          <dgm:else name="Name280">
                            <dgm:alg type="cycle">
                              <dgm:param type="ctrShpMap" val="fNode"/>
                              <dgm:param type="stAng" val="0"/>
                              <dgm:param type="spanAng" val="-360"/>
                            </dgm:alg>
                          </dgm:else>
                        </dgm:choose>
                      </dgm:if>
                      <dgm:else name="Name281"/>
                    </dgm:choose>
                  </dgm:else>
                </dgm:choose>
                <dgm:shape xmlns:r="http://schemas.openxmlformats.org/officeDocument/2006/relationships" r:blip="">
                  <dgm:adjLst/>
                </dgm:shape>
                <dgm:presOf/>
                <dgm:constrLst>
                  <dgm:constr type="sp" refType="w" fact="0.1"/>
                  <dgm:constr type="sibSp" refType="w" fact="0.1"/>
                </dgm:constrLst>
                <dgm:forEach name="Name282" axis="ch" ptType="node" st="3" cnt="1">
                  <dgm:layoutNode name="childCenter3"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283" axis="ch">
                    <dgm:forEach name="Name284" axis="self" ptType="parTrans">
                      <dgm:layoutNode name="Name285">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286" axis="self" ptType="node">
                      <dgm:layoutNode name="text3"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287" axis="ch" ptType="parTrans" st="3" cnt="1">
                <dgm:layoutNode name="Name288">
                  <dgm:alg type="conn">
                    <dgm:param type="dim" val="1D"/>
                    <dgm:param type="begPts" val="auto"/>
                    <dgm:param type="endPts" val="auto"/>
                    <dgm:param type="endSty" val="noArr"/>
                    <dgm:param type="srcNode" val="textCenter"/>
                    <dgm:param type="dstNode" val="childCenter3"/>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289"/>
          </dgm:choose>
          <dgm:choose name="Name290">
            <dgm:if name="Name291" axis="ch" ptType="node" func="cnt" op="gte" val="4">
              <dgm:layoutNode name="cycle_4">
                <dgm:choose name="Name292">
                  <dgm:if name="Name293" func="var" arg="dir" op="equ" val="norm">
                    <dgm:choose name="Name294">
                      <dgm:if name="Name295" axis="ch" ptType="node" func="cnt" op="equ" val="4">
                        <dgm:choose name="Name296">
                          <dgm:if name="Name297" axis="ch ch" ptType="node node" st="4 1" cnt="1 0" func="cnt" op="equ" val="1">
                            <dgm:alg type="cycle">
                              <dgm:param type="ctrShpMap" val="fNode"/>
                              <dgm:param type="stAng" val="270"/>
                            </dgm:alg>
                          </dgm:if>
                          <dgm:if name="Name298" axis="ch ch" ptType="node node" st="4 1" cnt="1 0" func="cnt" op="equ" val="2">
                            <dgm:alg type="cycle">
                              <dgm:param type="ctrShpMap" val="fNode"/>
                              <dgm:param type="stAng" val="225"/>
                              <dgm:param type="spanAng" val="90"/>
                            </dgm:alg>
                          </dgm:if>
                          <dgm:else name="Name299">
                            <dgm:alg type="cycle">
                              <dgm:param type="ctrShpMap" val="fNode"/>
                              <dgm:param type="stAng" val="202.5"/>
                              <dgm:param type="spanAng" val="135"/>
                            </dgm:alg>
                          </dgm:else>
                        </dgm:choose>
                      </dgm:if>
                      <dgm:if name="Name300" axis="ch" ptType="node" func="cnt" op="equ" val="5">
                        <dgm:choose name="Name301">
                          <dgm:if name="Name302" axis="ch ch" ptType="node node" st="4 1" cnt="1 0" func="cnt" op="equ" val="1">
                            <dgm:alg type="cycle">
                              <dgm:param type="ctrShpMap" val="fNode"/>
                              <dgm:param type="stAng" val="216"/>
                            </dgm:alg>
                          </dgm:if>
                          <dgm:if name="Name303" axis="ch ch" ptType="node node" st="4 1" cnt="1 0" func="cnt" op="equ" val="2">
                            <dgm:alg type="cycle">
                              <dgm:param type="ctrShpMap" val="fNode"/>
                              <dgm:param type="stAng" val="171"/>
                              <dgm:param type="spanAng" val="90"/>
                            </dgm:alg>
                          </dgm:if>
                          <dgm:else name="Name304">
                            <dgm:alg type="cycle">
                              <dgm:param type="ctrShpMap" val="fNode"/>
                              <dgm:param type="stAng" val="0"/>
                              <dgm:param type="spanAng" val="360"/>
                            </dgm:alg>
                          </dgm:else>
                        </dgm:choose>
                      </dgm:if>
                      <dgm:if name="Name305" axis="ch" ptType="node" func="cnt" op="equ" val="6">
                        <dgm:choose name="Name306">
                          <dgm:if name="Name307" axis="ch ch" ptType="node node" st="4 1" cnt="1 0" func="cnt" op="equ" val="1">
                            <dgm:alg type="cycle">
                              <dgm:param type="ctrShpMap" val="fNode"/>
                              <dgm:param type="stAng" val="180"/>
                            </dgm:alg>
                          </dgm:if>
                          <dgm:if name="Name308" axis="ch ch" ptType="node node" st="4 1" cnt="1 0" func="cnt" op="equ" val="2">
                            <dgm:alg type="cycle">
                              <dgm:param type="ctrShpMap" val="fNode"/>
                              <dgm:param type="stAng" val="135"/>
                              <dgm:param type="spanAng" val="90"/>
                            </dgm:alg>
                          </dgm:if>
                          <dgm:else name="Name309">
                            <dgm:alg type="cycle">
                              <dgm:param type="ctrShpMap" val="fNode"/>
                              <dgm:param type="stAng" val="0"/>
                              <dgm:param type="spanAng" val="360"/>
                            </dgm:alg>
                          </dgm:else>
                        </dgm:choose>
                      </dgm:if>
                      <dgm:if name="Name310" axis="ch" ptType="node" func="cnt" op="gte" val="7">
                        <dgm:choose name="Name311">
                          <dgm:if name="Name312" axis="ch ch" ptType="node node" st="4 1" cnt="1 0" func="cnt" op="equ" val="1">
                            <dgm:alg type="cycle">
                              <dgm:param type="ctrShpMap" val="fNode"/>
                              <dgm:param type="stAng" val="154"/>
                            </dgm:alg>
                          </dgm:if>
                          <dgm:if name="Name313" axis="ch ch" ptType="node node" st="4 1" cnt="1 0" func="cnt" op="equ" val="2">
                            <dgm:alg type="cycle">
                              <dgm:param type="ctrShpMap" val="fNode"/>
                              <dgm:param type="stAng" val="109"/>
                              <dgm:param type="spanAng" val="90"/>
                            </dgm:alg>
                          </dgm:if>
                          <dgm:else name="Name314">
                            <dgm:alg type="cycle">
                              <dgm:param type="ctrShpMap" val="fNode"/>
                              <dgm:param type="stAng" val="0"/>
                              <dgm:param type="spanAng" val="360"/>
                            </dgm:alg>
                          </dgm:else>
                        </dgm:choose>
                      </dgm:if>
                      <dgm:else name="Name315"/>
                    </dgm:choose>
                  </dgm:if>
                  <dgm:else name="Name316">
                    <dgm:choose name="Name317">
                      <dgm:if name="Name318" axis="ch" ptType="node" func="cnt" op="equ" val="4">
                        <dgm:choose name="Name319">
                          <dgm:if name="Name320" axis="ch ch" ptType="node node" st="4 1" cnt="1 0" func="cnt" op="equ" val="1">
                            <dgm:alg type="cycle">
                              <dgm:param type="ctrShpMap" val="fNode"/>
                              <dgm:param type="stAng" val="90"/>
                            </dgm:alg>
                          </dgm:if>
                          <dgm:if name="Name321" axis="ch ch" ptType="node node" st="4 1" cnt="1 0" func="cnt" op="equ" val="2">
                            <dgm:alg type="cycle">
                              <dgm:param type="ctrShpMap" val="fNode"/>
                              <dgm:param type="stAng" val="135"/>
                              <dgm:param type="spanAng" val="-90"/>
                            </dgm:alg>
                          </dgm:if>
                          <dgm:else name="Name322">
                            <dgm:alg type="cycle">
                              <dgm:param type="ctrShpMap" val="fNode"/>
                              <dgm:param type="stAng" val="157.5"/>
                              <dgm:param type="spanAng" val="-135"/>
                            </dgm:alg>
                          </dgm:else>
                        </dgm:choose>
                      </dgm:if>
                      <dgm:if name="Name323" axis="ch" ptType="node" func="cnt" op="equ" val="5">
                        <dgm:choose name="Name324">
                          <dgm:if name="Name325" axis="ch ch" ptType="node node" st="4 1" cnt="1 0" func="cnt" op="equ" val="1">
                            <dgm:alg type="cycle">
                              <dgm:param type="ctrShpMap" val="fNode"/>
                              <dgm:param type="stAng" val="144"/>
                            </dgm:alg>
                          </dgm:if>
                          <dgm:if name="Name326" axis="ch ch" ptType="node node" st="4 1" cnt="1 0" func="cnt" op="equ" val="2">
                            <dgm:alg type="cycle">
                              <dgm:param type="ctrShpMap" val="fNode"/>
                              <dgm:param type="stAng" val="189"/>
                              <dgm:param type="spanAng" val="-90"/>
                            </dgm:alg>
                          </dgm:if>
                          <dgm:else name="Name327">
                            <dgm:alg type="cycle">
                              <dgm:param type="ctrShpMap" val="fNode"/>
                              <dgm:param type="stAng" val="0"/>
                              <dgm:param type="spanAng" val="-360"/>
                            </dgm:alg>
                          </dgm:else>
                        </dgm:choose>
                      </dgm:if>
                      <dgm:if name="Name328" axis="ch" ptType="node" func="cnt" op="equ" val="6">
                        <dgm:choose name="Name329">
                          <dgm:if name="Name330" axis="ch ch" ptType="node node" st="4 1" cnt="1 0" func="cnt" op="equ" val="1">
                            <dgm:alg type="cycle">
                              <dgm:param type="ctrShpMap" val="fNode"/>
                              <dgm:param type="stAng" val="180"/>
                            </dgm:alg>
                          </dgm:if>
                          <dgm:if name="Name331" axis="ch ch" ptType="node node" st="4 1" cnt="1 0" func="cnt" op="equ" val="2">
                            <dgm:alg type="cycle">
                              <dgm:param type="ctrShpMap" val="fNode"/>
                              <dgm:param type="stAng" val="225"/>
                              <dgm:param type="spanAng" val="-90"/>
                            </dgm:alg>
                          </dgm:if>
                          <dgm:else name="Name332">
                            <dgm:alg type="cycle">
                              <dgm:param type="ctrShpMap" val="fNode"/>
                              <dgm:param type="stAng" val="0"/>
                              <dgm:param type="spanAng" val="-360"/>
                            </dgm:alg>
                          </dgm:else>
                        </dgm:choose>
                      </dgm:if>
                      <dgm:if name="Name333" axis="ch" ptType="node" func="cnt" op="gte" val="7">
                        <dgm:choose name="Name334">
                          <dgm:if name="Name335" axis="ch ch" ptType="node node" st="4 1" cnt="1 0" func="cnt" op="equ" val="1">
                            <dgm:alg type="cycle">
                              <dgm:param type="ctrShpMap" val="fNode"/>
                              <dgm:param type="stAng" val="205"/>
                            </dgm:alg>
                          </dgm:if>
                          <dgm:if name="Name336" axis="ch ch" ptType="node node" st="4 1" cnt="1 0" func="cnt" op="equ" val="2">
                            <dgm:alg type="cycle">
                              <dgm:param type="ctrShpMap" val="fNode"/>
                              <dgm:param type="stAng" val="250"/>
                              <dgm:param type="spanAng" val="-90"/>
                            </dgm:alg>
                          </dgm:if>
                          <dgm:else name="Name337">
                            <dgm:alg type="cycle">
                              <dgm:param type="ctrShpMap" val="fNode"/>
                              <dgm:param type="stAng" val="0"/>
                              <dgm:param type="spanAng" val="-360"/>
                            </dgm:alg>
                          </dgm:else>
                        </dgm:choose>
                      </dgm:if>
                      <dgm:else name="Name338"/>
                    </dgm:choose>
                  </dgm:else>
                </dgm:choose>
                <dgm:shape xmlns:r="http://schemas.openxmlformats.org/officeDocument/2006/relationships" r:blip="">
                  <dgm:adjLst/>
                </dgm:shape>
                <dgm:presOf/>
                <dgm:constrLst>
                  <dgm:constr type="sp" refType="w" fact="0.1"/>
                  <dgm:constr type="sibSp" refType="w" fact="0.1"/>
                </dgm:constrLst>
                <dgm:forEach name="Name339" axis="ch" ptType="node" st="4" cnt="1">
                  <dgm:layoutNode name="childCenter4"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40" axis="ch">
                    <dgm:forEach name="Name341" axis="self" ptType="parTrans">
                      <dgm:layoutNode name="Name342">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43" axis="self" ptType="node">
                      <dgm:layoutNode name="text4"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44" axis="ch" ptType="parTrans" st="4" cnt="1">
                <dgm:layoutNode name="Name345">
                  <dgm:alg type="conn">
                    <dgm:param type="dim" val="1D"/>
                    <dgm:param type="begPts" val="auto"/>
                    <dgm:param type="endPts" val="auto"/>
                    <dgm:param type="endSty" val="noArr"/>
                    <dgm:param type="srcNode" val="textCenter"/>
                    <dgm:param type="dstNode" val="childCenter4"/>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46"/>
          </dgm:choose>
          <dgm:choose name="Name347">
            <dgm:if name="Name348" axis="ch" ptType="node" func="cnt" op="gte" val="5">
              <dgm:layoutNode name="cycle_5">
                <dgm:choose name="Name349">
                  <dgm:if name="Name350" func="var" arg="dir" op="equ" val="norm">
                    <dgm:choose name="Name351">
                      <dgm:if name="Name352" axis="ch" ptType="node" func="cnt" op="equ" val="5">
                        <dgm:choose name="Name353">
                          <dgm:if name="Name354" axis="ch ch" ptType="node node" st="5 1" cnt="1 0" func="cnt" op="equ" val="1">
                            <dgm:alg type="cycle">
                              <dgm:param type="ctrShpMap" val="fNode"/>
                              <dgm:param type="stAng" val="288"/>
                            </dgm:alg>
                          </dgm:if>
                          <dgm:if name="Name355" axis="ch ch" ptType="node node" st="5 1" cnt="1 0" func="cnt" op="equ" val="2">
                            <dgm:alg type="cycle">
                              <dgm:param type="ctrShpMap" val="fNode"/>
                              <dgm:param type="stAng" val="243"/>
                              <dgm:param type="spanAng" val="90"/>
                            </dgm:alg>
                          </dgm:if>
                          <dgm:else name="Name356">
                            <dgm:alg type="cycle">
                              <dgm:param type="ctrShpMap" val="fNode"/>
                              <dgm:param type="stAng" val="0"/>
                              <dgm:param type="spanAng" val="360"/>
                            </dgm:alg>
                          </dgm:else>
                        </dgm:choose>
                      </dgm:if>
                      <dgm:if name="Name357" axis="ch" ptType="node" func="cnt" op="equ" val="6">
                        <dgm:choose name="Name358">
                          <dgm:if name="Name359" axis="ch ch" ptType="node node" st="5 1" cnt="1 0" func="cnt" op="equ" val="1">
                            <dgm:alg type="cycle">
                              <dgm:param type="ctrShpMap" val="fNode"/>
                              <dgm:param type="stAng" val="240"/>
                            </dgm:alg>
                          </dgm:if>
                          <dgm:if name="Name360" axis="ch ch" ptType="node node" st="5 1" cnt="1 0" func="cnt" op="equ" val="2">
                            <dgm:alg type="cycle">
                              <dgm:param type="ctrShpMap" val="fNode"/>
                              <dgm:param type="stAng" val="195"/>
                              <dgm:param type="spanAng" val="90"/>
                            </dgm:alg>
                          </dgm:if>
                          <dgm:else name="Name361">
                            <dgm:alg type="cycle">
                              <dgm:param type="ctrShpMap" val="fNode"/>
                              <dgm:param type="stAng" val="0"/>
                              <dgm:param type="spanAng" val="360"/>
                            </dgm:alg>
                          </dgm:else>
                        </dgm:choose>
                      </dgm:if>
                      <dgm:if name="Name362" axis="ch" ptType="node" func="cnt" op="gte" val="7">
                        <dgm:choose name="Name363">
                          <dgm:if name="Name364" axis="ch ch" ptType="node node" st="5 1" cnt="1 0" func="cnt" op="equ" val="1">
                            <dgm:alg type="cycle">
                              <dgm:param type="ctrShpMap" val="fNode"/>
                              <dgm:param type="stAng" val="205"/>
                            </dgm:alg>
                          </dgm:if>
                          <dgm:if name="Name365" axis="ch ch" ptType="node node" st="5 1" cnt="1 0" func="cnt" op="equ" val="2">
                            <dgm:alg type="cycle">
                              <dgm:param type="ctrShpMap" val="fNode"/>
                              <dgm:param type="stAng" val="160"/>
                              <dgm:param type="spanAng" val="90"/>
                            </dgm:alg>
                          </dgm:if>
                          <dgm:else name="Name366">
                            <dgm:alg type="cycle">
                              <dgm:param type="ctrShpMap" val="fNode"/>
                              <dgm:param type="stAng" val="0"/>
                              <dgm:param type="spanAng" val="360"/>
                            </dgm:alg>
                          </dgm:else>
                        </dgm:choose>
                      </dgm:if>
                      <dgm:else name="Name367"/>
                    </dgm:choose>
                  </dgm:if>
                  <dgm:else name="Name368">
                    <dgm:choose name="Name369">
                      <dgm:if name="Name370" axis="ch" ptType="node" func="cnt" op="equ" val="5">
                        <dgm:choose name="Name371">
                          <dgm:if name="Name372" axis="ch ch" ptType="node node" st="5 1" cnt="1 0" func="cnt" op="equ" val="1">
                            <dgm:alg type="cycle">
                              <dgm:param type="ctrShpMap" val="fNode"/>
                              <dgm:param type="stAng" val="72"/>
                            </dgm:alg>
                          </dgm:if>
                          <dgm:if name="Name373" axis="ch ch" ptType="node node" st="5 1" cnt="1 0" func="cnt" op="equ" val="2">
                            <dgm:alg type="cycle">
                              <dgm:param type="ctrShpMap" val="fNode"/>
                              <dgm:param type="stAng" val="117"/>
                              <dgm:param type="spanAng" val="-90"/>
                            </dgm:alg>
                          </dgm:if>
                          <dgm:else name="Name374">
                            <dgm:alg type="cycle">
                              <dgm:param type="ctrShpMap" val="fNode"/>
                              <dgm:param type="stAng" val="0"/>
                              <dgm:param type="spanAng" val="-360"/>
                            </dgm:alg>
                          </dgm:else>
                        </dgm:choose>
                      </dgm:if>
                      <dgm:if name="Name375" axis="ch" ptType="node" func="cnt" op="equ" val="6">
                        <dgm:choose name="Name376">
                          <dgm:if name="Name377" axis="ch ch" ptType="node node" st="5 1" cnt="1 0" func="cnt" op="equ" val="1">
                            <dgm:alg type="cycle">
                              <dgm:param type="ctrShpMap" val="fNode"/>
                              <dgm:param type="stAng" val="120"/>
                            </dgm:alg>
                          </dgm:if>
                          <dgm:if name="Name378" axis="ch ch" ptType="node node" st="5 1" cnt="1 0" func="cnt" op="equ" val="2">
                            <dgm:alg type="cycle">
                              <dgm:param type="ctrShpMap" val="fNode"/>
                              <dgm:param type="stAng" val="165"/>
                              <dgm:param type="spanAng" val="-90"/>
                            </dgm:alg>
                          </dgm:if>
                          <dgm:else name="Name379">
                            <dgm:alg type="cycle">
                              <dgm:param type="ctrShpMap" val="fNode"/>
                              <dgm:param type="stAng" val="0"/>
                              <dgm:param type="spanAng" val="-360"/>
                            </dgm:alg>
                          </dgm:else>
                        </dgm:choose>
                      </dgm:if>
                      <dgm:if name="Name380" axis="ch" ptType="node" func="cnt" op="gte" val="7">
                        <dgm:choose name="Name381">
                          <dgm:if name="Name382" axis="ch ch" ptType="node node" st="5 1" cnt="1 0" func="cnt" op="equ" val="1">
                            <dgm:alg type="cycle">
                              <dgm:param type="ctrShpMap" val="fNode"/>
                              <dgm:param type="stAng" val="154"/>
                            </dgm:alg>
                          </dgm:if>
                          <dgm:if name="Name383" axis="ch ch" ptType="node node" st="5 1" cnt="1 0" func="cnt" op="equ" val="2">
                            <dgm:alg type="cycle">
                              <dgm:param type="ctrShpMap" val="fNode"/>
                              <dgm:param type="stAng" val="199"/>
                              <dgm:param type="spanAng" val="-90"/>
                            </dgm:alg>
                          </dgm:if>
                          <dgm:else name="Name384">
                            <dgm:alg type="cycle">
                              <dgm:param type="ctrShpMap" val="fNode"/>
                              <dgm:param type="stAng" val="0"/>
                              <dgm:param type="spanAng" val="-360"/>
                            </dgm:alg>
                          </dgm:else>
                        </dgm:choose>
                      </dgm:if>
                      <dgm:else name="Name385"/>
                    </dgm:choose>
                  </dgm:else>
                </dgm:choose>
                <dgm:shape xmlns:r="http://schemas.openxmlformats.org/officeDocument/2006/relationships" r:blip="">
                  <dgm:adjLst/>
                </dgm:shape>
                <dgm:presOf/>
                <dgm:constrLst>
                  <dgm:constr type="sp" refType="w" fact="0.1"/>
                  <dgm:constr type="sibSp" refType="w" fact="0.1"/>
                </dgm:constrLst>
                <dgm:forEach name="Name386" axis="ch" ptType="node" st="5" cnt="1">
                  <dgm:layoutNode name="childCenter5"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387" axis="ch">
                    <dgm:forEach name="Name388" axis="self" ptType="parTrans">
                      <dgm:layoutNode name="Name389">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390" axis="self" ptType="node">
                      <dgm:layoutNode name="text5"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391" axis="ch" ptType="parTrans" st="5" cnt="1">
                <dgm:layoutNode name="Name392">
                  <dgm:alg type="conn">
                    <dgm:param type="dim" val="1D"/>
                    <dgm:param type="begPts" val="auto"/>
                    <dgm:param type="endPts" val="auto"/>
                    <dgm:param type="endSty" val="noArr"/>
                    <dgm:param type="srcNode" val="textCenter"/>
                    <dgm:param type="dstNode" val="childCenter5"/>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393"/>
          </dgm:choose>
          <dgm:choose name="Name394">
            <dgm:if name="Name395" axis="ch" ptType="node" func="cnt" op="gte" val="6">
              <dgm:layoutNode name="cycle_6">
                <dgm:choose name="Name396">
                  <dgm:if name="Name397" func="var" arg="dir" op="equ" val="norm">
                    <dgm:choose name="Name398">
                      <dgm:if name="Name399" axis="ch" ptType="node" func="cnt" op="equ" val="6">
                        <dgm:choose name="Name400">
                          <dgm:if name="Name401" axis="ch ch" ptType="node node" st="6 1" cnt="1 0" func="cnt" op="equ" val="1">
                            <dgm:alg type="cycle">
                              <dgm:param type="ctrShpMap" val="fNode"/>
                              <dgm:param type="stAng" val="300"/>
                            </dgm:alg>
                          </dgm:if>
                          <dgm:if name="Name402" axis="ch ch" ptType="node node" st="6 1" cnt="1 0" func="cnt" op="equ" val="2">
                            <dgm:alg type="cycle">
                              <dgm:param type="ctrShpMap" val="fNode"/>
                              <dgm:param type="stAng" val="255"/>
                              <dgm:param type="spanAng" val="90"/>
                            </dgm:alg>
                          </dgm:if>
                          <dgm:else name="Name403">
                            <dgm:alg type="cycle">
                              <dgm:param type="ctrShpMap" val="fNode"/>
                              <dgm:param type="stAng" val="0"/>
                              <dgm:param type="spanAng" val="360"/>
                            </dgm:alg>
                          </dgm:else>
                        </dgm:choose>
                      </dgm:if>
                      <dgm:if name="Name404" axis="ch" ptType="node" func="cnt" op="gte" val="7">
                        <dgm:choose name="Name405">
                          <dgm:if name="Name406" axis="ch ch" ptType="node node" st="6 1" cnt="1 0" func="cnt" op="equ" val="1">
                            <dgm:alg type="cycle">
                              <dgm:param type="ctrShpMap" val="fNode"/>
                              <dgm:param type="stAng" val="257"/>
                            </dgm:alg>
                          </dgm:if>
                          <dgm:if name="Name407" axis="ch ch" ptType="node node" st="6 1" cnt="1 0" func="cnt" op="equ" val="2">
                            <dgm:alg type="cycle">
                              <dgm:param type="ctrShpMap" val="fNode"/>
                              <dgm:param type="stAng" val="212"/>
                              <dgm:param type="spanAng" val="90"/>
                            </dgm:alg>
                          </dgm:if>
                          <dgm:else name="Name408">
                            <dgm:alg type="cycle">
                              <dgm:param type="ctrShpMap" val="fNode"/>
                              <dgm:param type="stAng" val="0"/>
                              <dgm:param type="spanAng" val="360"/>
                            </dgm:alg>
                          </dgm:else>
                        </dgm:choose>
                      </dgm:if>
                      <dgm:else name="Name409"/>
                    </dgm:choose>
                  </dgm:if>
                  <dgm:else name="Name410">
                    <dgm:choose name="Name411">
                      <dgm:if name="Name412" axis="ch" ptType="node" func="cnt" op="equ" val="6">
                        <dgm:choose name="Name413">
                          <dgm:if name="Name414" axis="ch ch" ptType="node node" st="6 1" cnt="1 0" func="cnt" op="equ" val="1">
                            <dgm:alg type="cycle">
                              <dgm:param type="ctrShpMap" val="fNode"/>
                              <dgm:param type="stAng" val="60"/>
                            </dgm:alg>
                          </dgm:if>
                          <dgm:if name="Name415" axis="ch ch" ptType="node node" st="6 1" cnt="1 0" func="cnt" op="equ" val="2">
                            <dgm:alg type="cycle">
                              <dgm:param type="ctrShpMap" val="fNode"/>
                              <dgm:param type="stAng" val="105"/>
                              <dgm:param type="spanAng" val="-90"/>
                            </dgm:alg>
                          </dgm:if>
                          <dgm:else name="Name416">
                            <dgm:alg type="cycle">
                              <dgm:param type="ctrShpMap" val="fNode"/>
                              <dgm:param type="stAng" val="0"/>
                              <dgm:param type="spanAng" val="-360"/>
                            </dgm:alg>
                          </dgm:else>
                        </dgm:choose>
                      </dgm:if>
                      <dgm:if name="Name417" axis="ch" ptType="node" func="cnt" op="gte" val="7">
                        <dgm:choose name="Name418">
                          <dgm:if name="Name419" axis="ch ch" ptType="node node" st="6 1" cnt="1 0" func="cnt" op="equ" val="1">
                            <dgm:alg type="cycle">
                              <dgm:param type="ctrShpMap" val="fNode"/>
                              <dgm:param type="stAng" val="102"/>
                            </dgm:alg>
                          </dgm:if>
                          <dgm:if name="Name420" axis="ch ch" ptType="node node" st="6 1" cnt="1 0" func="cnt" op="equ" val="2">
                            <dgm:alg type="cycle">
                              <dgm:param type="ctrShpMap" val="fNode"/>
                              <dgm:param type="stAng" val="147"/>
                              <dgm:param type="spanAng" val="-90"/>
                            </dgm:alg>
                          </dgm:if>
                          <dgm:else name="Name421">
                            <dgm:alg type="cycle">
                              <dgm:param type="ctrShpMap" val="fNode"/>
                              <dgm:param type="stAng" val="0"/>
                              <dgm:param type="spanAng" val="-360"/>
                            </dgm:alg>
                          </dgm:else>
                        </dgm:choose>
                      </dgm:if>
                      <dgm:else name="Name422"/>
                    </dgm:choose>
                  </dgm:else>
                </dgm:choose>
                <dgm:shape xmlns:r="http://schemas.openxmlformats.org/officeDocument/2006/relationships" r:blip="">
                  <dgm:adjLst/>
                </dgm:shape>
                <dgm:presOf/>
                <dgm:constrLst>
                  <dgm:constr type="sp" refType="w" fact="0.1"/>
                  <dgm:constr type="sibSp" refType="w" fact="0.1"/>
                </dgm:constrLst>
                <dgm:forEach name="Name423" axis="ch" ptType="node" st="6" cnt="1">
                  <dgm:layoutNode name="childCenter6"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24" axis="ch">
                    <dgm:forEach name="Name425" axis="self" ptType="parTrans">
                      <dgm:layoutNode name="Name426">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27" axis="self" ptType="node">
                      <dgm:layoutNode name="text6"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28" axis="ch" ptType="parTrans" st="6" cnt="1">
                <dgm:layoutNode name="Name429">
                  <dgm:alg type="conn">
                    <dgm:param type="dim" val="1D"/>
                    <dgm:param type="begPts" val="auto"/>
                    <dgm:param type="endPts" val="auto"/>
                    <dgm:param type="endSty" val="noArr"/>
                    <dgm:param type="srcNode" val="textCenter"/>
                    <dgm:param type="dstNode" val="childCenter6"/>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30"/>
          </dgm:choose>
          <dgm:choose name="Name431">
            <dgm:if name="Name432" axis="ch" ptType="node" func="cnt" op="gte" val="7">
              <dgm:layoutNode name="cycle_7">
                <dgm:choose name="Name433">
                  <dgm:if name="Name434" func="var" arg="dir" op="equ" val="norm">
                    <dgm:choose name="Name435">
                      <dgm:if name="Name436" axis="ch" ptType="node" func="cnt" op="gte" val="7">
                        <dgm:choose name="Name437">
                          <dgm:if name="Name438" axis="ch ch" ptType="node node" st="7 1" cnt="1 0" func="cnt" op="equ" val="1">
                            <dgm:alg type="cycle">
                              <dgm:param type="ctrShpMap" val="fNode"/>
                              <dgm:param type="stAng" val="308"/>
                            </dgm:alg>
                          </dgm:if>
                          <dgm:if name="Name439" axis="ch ch" ptType="node node" st="7 1" cnt="1 0" func="cnt" op="equ" val="2">
                            <dgm:alg type="cycle">
                              <dgm:param type="ctrShpMap" val="fNode"/>
                              <dgm:param type="stAng" val="263"/>
                              <dgm:param type="spanAng" val="90"/>
                            </dgm:alg>
                          </dgm:if>
                          <dgm:else name="Name440">
                            <dgm:alg type="cycle">
                              <dgm:param type="ctrShpMap" val="fNode"/>
                              <dgm:param type="stAng" val="0"/>
                              <dgm:param type="spanAng" val="360"/>
                            </dgm:alg>
                          </dgm:else>
                        </dgm:choose>
                      </dgm:if>
                      <dgm:else name="Name441"/>
                    </dgm:choose>
                  </dgm:if>
                  <dgm:else name="Name442">
                    <dgm:choose name="Name443">
                      <dgm:if name="Name444" axis="ch" ptType="node" func="cnt" op="gte" val="7">
                        <dgm:choose name="Name445">
                          <dgm:if name="Name446" axis="ch ch" ptType="node node" st="7 1" cnt="1 0" func="cnt" op="equ" val="1">
                            <dgm:alg type="cycle">
                              <dgm:param type="ctrShpMap" val="fNode"/>
                              <dgm:param type="stAng" val="51"/>
                            </dgm:alg>
                          </dgm:if>
                          <dgm:if name="Name447" axis="ch ch" ptType="node node" st="7 1" cnt="1 0" func="cnt" op="equ" val="2">
                            <dgm:alg type="cycle">
                              <dgm:param type="ctrShpMap" val="fNode"/>
                              <dgm:param type="stAng" val="96"/>
                              <dgm:param type="spanAng" val="-90"/>
                            </dgm:alg>
                          </dgm:if>
                          <dgm:else name="Name448">
                            <dgm:alg type="cycle">
                              <dgm:param type="ctrShpMap" val="fNode"/>
                              <dgm:param type="stAng" val="0"/>
                              <dgm:param type="spanAng" val="-360"/>
                            </dgm:alg>
                          </dgm:else>
                        </dgm:choose>
                      </dgm:if>
                      <dgm:else name="Name449"/>
                    </dgm:choose>
                  </dgm:else>
                </dgm:choose>
                <dgm:shape xmlns:r="http://schemas.openxmlformats.org/officeDocument/2006/relationships" r:blip="">
                  <dgm:adjLst/>
                </dgm:shape>
                <dgm:presOf/>
                <dgm:constrLst>
                  <dgm:constr type="sp" refType="w" fact="0.1"/>
                  <dgm:constr type="sibSp" refType="w" fact="0.1"/>
                </dgm:constrLst>
                <dgm:forEach name="Name450" axis="ch" ptType="node" st="7" cnt="1">
                  <dgm:layoutNode name="childCenter7" styleLbl="node1">
                    <dgm:alg type="tx"/>
                    <dgm:shape xmlns:r="http://schemas.openxmlformats.org/officeDocument/2006/relationships" type="roundRect" r:blip="">
                      <dgm:adjLst/>
                    </dgm:shape>
                    <dgm:presOf axis="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name="Name451" axis="ch">
                    <dgm:forEach name="Name452" axis="self" ptType="parTrans">
                      <dgm:layoutNode name="Name453">
                        <dgm:alg type="conn">
                          <dgm:param type="dim" val="1D"/>
                          <dgm:param type="begPts" val="auto"/>
                          <dgm:param type="endPts" val="auto"/>
                          <dgm:param type="begSty" val="noArr"/>
                          <dgm:param type="endSty" val="noArr"/>
                        </dgm:alg>
                        <dgm:shape xmlns:r="http://schemas.openxmlformats.org/officeDocument/2006/relationships" type="conn" r:blip="">
                          <dgm:adjLst/>
                        </dgm:shape>
                        <dgm:presOf axis="self"/>
                        <dgm:constrLst>
                          <dgm:constr type="begPad"/>
                          <dgm:constr type="endPad"/>
                        </dgm:constrLst>
                      </dgm:layoutNode>
                    </dgm:forEach>
                    <dgm:forEach name="Name454" axis="self" ptType="node">
                      <dgm:layoutNode name="text7" styleLbl="node1">
                        <dgm:varLst>
                          <dgm:bulletEnabled val="1"/>
                        </dgm:varLst>
                        <dgm:alg type="tx"/>
                        <dgm:shape xmlns:r="http://schemas.openxmlformats.org/officeDocument/2006/relationships" type="roundRect" r:blip="">
                          <dgm:adjLst/>
                        </dgm:shape>
                        <dgm:presOf axis="desOrSelf" ptType="node"/>
                        <dgm:constrLst>
                          <dgm:constr type="userS"/>
                          <dgm:constr type="w" refType="userS"/>
                          <dgm:constr type="h" refType="w"/>
                          <dgm:constr type="tMarg" refType="primFontSz" fact="0.2"/>
                          <dgm:constr type="bMarg" refType="primFontSz" fact="0.2"/>
                          <dgm:constr type="lMarg" refType="primFontSz" fact="0.2"/>
                          <dgm:constr type="rMarg" refType="primFontSz" fact="0.2"/>
                        </dgm:constrLst>
                        <dgm:ruleLst>
                          <dgm:rule type="primFontSz" val="5" fact="NaN" max="NaN"/>
                        </dgm:ruleLst>
                      </dgm:layoutNode>
                    </dgm:forEach>
                  </dgm:forEach>
                </dgm:forEach>
              </dgm:layoutNode>
              <dgm:forEach name="Name455" axis="ch" ptType="parTrans" st="7" cnt="1">
                <dgm:layoutNode name="Name456">
                  <dgm:alg type="conn">
                    <dgm:param type="dim" val="1D"/>
                    <dgm:param type="begPts" val="auto"/>
                    <dgm:param type="endPts" val="auto"/>
                    <dgm:param type="endSty" val="noArr"/>
                    <dgm:param type="srcNode" val="textCenter"/>
                    <dgm:param type="dstNode" val="childCenter7"/>
                  </dgm:alg>
                  <dgm:shape xmlns:r="http://schemas.openxmlformats.org/officeDocument/2006/relationships" type="conn" r:blip="" zOrderOff="-999">
                    <dgm:adjLst/>
                  </dgm:shape>
                  <dgm:presOf axis="self"/>
                  <dgm:constrLst>
                    <dgm:constr type="h"/>
                    <dgm:constr type="begPad"/>
                    <dgm:constr type="endPad"/>
                  </dgm:constrLst>
                </dgm:layoutNode>
              </dgm:forEach>
            </dgm:if>
            <dgm:else name="Name45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process1">
  <dgm:title val=""/>
  <dgm:desc val=""/>
  <dgm:catLst>
    <dgm:cat type="process" pri="1000"/>
    <dgm:cat type="convert" pri="1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ptType="node" refType="w"/>
      <dgm:constr type="h" for="ch" ptType="node" op="equ"/>
      <dgm:constr type="primFontSz" for="ch" ptType="node" op="equ" val="65"/>
      <dgm:constr type="w" for="ch" ptType="sibTrans" refType="w" refFor="ch" refPtType="node" op="equ" fact="0.4"/>
      <dgm:constr type="h" for="ch" ptType="sibTrans" op="equ"/>
      <dgm:constr type="primFontSz" for="des" forName="connectorText" op="equ" val="55"/>
      <dgm:constr type="primFontSz" for="des" forName="connectorText" refType="primFontSz" refFor="ch" refPtType="node" op="lte" fact="0.8"/>
    </dgm:constrLst>
    <dgm:ruleLst/>
    <dgm:forEach name="nodesForEach" axis="ch" ptType="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h" refType="w" fact="0.6"/>
          <dgm:constr type="tMarg" refType="primFontSz" fact="0.3"/>
          <dgm:constr type="bMarg" refType="primFontSz" fact="0.3"/>
          <dgm:constr type="lMarg" refType="primFontSz" fact="0.3"/>
          <dgm:constr type="rMarg" refType="primFontSz" fact="0.3"/>
        </dgm:constrLst>
        <dgm:ruleLst>
          <dgm:rule type="primFontSz" val="18" fact="NaN" max="NaN"/>
          <dgm:rule type="h" val="NaN" fact="1.5" max="NaN"/>
          <dgm:rule type="primFontSz" val="5" fact="NaN" max="NaN"/>
          <dgm:rule type="h" val="INF" fact="NaN" max="NaN"/>
        </dgm:ruleLst>
      </dgm:layoutNode>
      <dgm:forEach name="sibTransForEach" axis="followSib" ptType="sibTrans" cnt="1">
        <dgm:layoutNode name="sibTrans">
          <dgm:alg type="conn">
            <dgm:param type="begPts" val="auto"/>
            <dgm:param type="endPts" val="auto"/>
          </dgm:alg>
          <dgm:shape xmlns:r="http://schemas.openxmlformats.org/officeDocument/2006/relationships" type="conn" r:blip="">
            <dgm:adjLst/>
          </dgm:shape>
          <dgm:presOf axis="self"/>
          <dgm:constrLst>
            <dgm:constr type="h" refType="w" fact="0.62"/>
            <dgm:constr type="connDist"/>
            <dgm:constr type="begPad" refType="connDist" fact="0.25"/>
            <dgm:constr type="endPad" refType="connDist" fact="0.22"/>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7443919-1BB8-9748-A006-CE0F123BE665}" type="datetimeFigureOut">
              <a:rPr lang="en-US" smtClean="0"/>
              <a:t>7/14/26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6B58680-43FC-A749-B46D-4F7060E70BC4}" type="slidenum">
              <a:rPr lang="en-US" smtClean="0"/>
              <a:t>‹#›</a:t>
            </a:fld>
            <a:endParaRPr lang="en-US"/>
          </a:p>
        </p:txBody>
      </p:sp>
    </p:spTree>
    <p:extLst>
      <p:ext uri="{BB962C8B-B14F-4D97-AF65-F5344CB8AC3E}">
        <p14:creationId xmlns:p14="http://schemas.microsoft.com/office/powerpoint/2010/main" val="369834877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6B58680-43FC-A749-B46D-4F7060E70BC4}" type="slidenum">
              <a:rPr lang="en-US" smtClean="0"/>
              <a:t>1</a:t>
            </a:fld>
            <a:endParaRPr lang="en-US"/>
          </a:p>
        </p:txBody>
      </p:sp>
    </p:spTree>
    <p:extLst>
      <p:ext uri="{BB962C8B-B14F-4D97-AF65-F5344CB8AC3E}">
        <p14:creationId xmlns:p14="http://schemas.microsoft.com/office/powerpoint/2010/main" val="256258667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57200" rtl="0" eaLnBrk="1" fontAlgn="auto" latinLnBrk="0" hangingPunct="1">
              <a:lnSpc>
                <a:spcPct val="100000"/>
              </a:lnSpc>
              <a:spcBef>
                <a:spcPts val="0"/>
              </a:spcBef>
              <a:spcAft>
                <a:spcPts val="0"/>
              </a:spcAft>
              <a:buClrTx/>
              <a:buSzTx/>
              <a:buFontTx/>
              <a:buNone/>
              <a:tabLst/>
              <a:defRPr/>
            </a:pPr>
            <a:fld id="{A7F31781-B126-C34B-9E5A-A6FD181A9D80}" type="slidenum">
              <a:rPr kumimoji="0" lang="en-US"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457200" rtl="0" eaLnBrk="1" fontAlgn="auto" latinLnBrk="0" hangingPunct="1">
                <a:lnSpc>
                  <a:spcPct val="100000"/>
                </a:lnSpc>
                <a:spcBef>
                  <a:spcPts val="0"/>
                </a:spcBef>
                <a:spcAft>
                  <a:spcPts val="0"/>
                </a:spcAft>
                <a:buClrTx/>
                <a:buSzTx/>
                <a:buFontTx/>
                <a:buNone/>
                <a:tabLst/>
                <a:defRPr/>
              </a:pPr>
              <a:t>3</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645098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pPr marL="0" marR="0" lvl="0" indent="0" algn="r" defTabSz="465887" rtl="0" eaLnBrk="1" fontAlgn="auto" latinLnBrk="0" hangingPunct="1">
              <a:lnSpc>
                <a:spcPct val="100000"/>
              </a:lnSpc>
              <a:spcBef>
                <a:spcPts val="0"/>
              </a:spcBef>
              <a:spcAft>
                <a:spcPts val="0"/>
              </a:spcAft>
              <a:buClrTx/>
              <a:buSzTx/>
              <a:buFontTx/>
              <a:buNone/>
              <a:tabLst/>
              <a:defRPr/>
            </a:pPr>
            <a:fld id="{A7F31781-B126-C34B-9E5A-A6FD181A9D80}" type="slidenum">
              <a:rPr kumimoji="0" lang="en-US" sz="1200" b="0" i="0" u="none" strike="noStrike" kern="1200" cap="none" spc="0" normalizeH="0" baseline="0" noProof="0">
                <a:ln>
                  <a:noFill/>
                </a:ln>
                <a:solidFill>
                  <a:prstClr val="black"/>
                </a:solidFill>
                <a:effectLst/>
                <a:uLnTx/>
                <a:uFillTx/>
                <a:latin typeface="Calibri"/>
                <a:ea typeface="+mn-ea"/>
                <a:cs typeface="+mn-cs"/>
              </a:rPr>
              <a:pPr marL="0" marR="0" lvl="0" indent="0" algn="r" defTabSz="465887"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35468409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271132-F18D-59B1-8DBA-A0B0434D7D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3D5F818-B2EC-96D9-D1BA-500FEA3E602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BF63FF8-BA3F-5569-8B76-43048C7107FE}"/>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5" name="Footer Placeholder 4">
            <a:extLst>
              <a:ext uri="{FF2B5EF4-FFF2-40B4-BE49-F238E27FC236}">
                <a16:creationId xmlns:a16="http://schemas.microsoft.com/office/drawing/2014/main" id="{B6D5EB43-C71D-04E3-70D5-9CCD400B70A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66C3D69-569F-F2CE-C1B9-C1E8800906DD}"/>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8624291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6595C4-91E2-62F6-BF93-331DE497C2D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C42468BE-CAF4-6F94-D0A3-7FC6ABCC00C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2190877-175B-36B9-39C7-D479CE168550}"/>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5" name="Footer Placeholder 4">
            <a:extLst>
              <a:ext uri="{FF2B5EF4-FFF2-40B4-BE49-F238E27FC236}">
                <a16:creationId xmlns:a16="http://schemas.microsoft.com/office/drawing/2014/main" id="{6810A83A-97DE-51CB-1E83-5051366F680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0BC6D0-3CDD-2393-6F9E-741CD64E6319}"/>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39867193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C46D4D41-0E4E-47CA-9719-2A1DD1BF4331}"/>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E8FF1319-89C6-07D6-8BD8-50513F532B8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2BF37C9-8EB4-3072-21EC-FCA6C6765E3E}"/>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5" name="Footer Placeholder 4">
            <a:extLst>
              <a:ext uri="{FF2B5EF4-FFF2-40B4-BE49-F238E27FC236}">
                <a16:creationId xmlns:a16="http://schemas.microsoft.com/office/drawing/2014/main" id="{F94C4360-6EB2-17CC-2DAB-33AF07AE92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DC5D57-C5CB-613A-34E7-E54F75289070}"/>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310159915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Content/Photo – Enhanced">
    <p:spTree>
      <p:nvGrpSpPr>
        <p:cNvPr id="1" name=""/>
        <p:cNvGrpSpPr/>
        <p:nvPr/>
      </p:nvGrpSpPr>
      <p:grpSpPr>
        <a:xfrm>
          <a:off x="0" y="0"/>
          <a:ext cx="0" cy="0"/>
          <a:chOff x="0" y="0"/>
          <a:chExt cx="0" cy="0"/>
        </a:xfrm>
      </p:grpSpPr>
      <p:sp>
        <p:nvSpPr>
          <p:cNvPr id="20" name="Text Placeholder 2"/>
          <p:cNvSpPr>
            <a:spLocks noGrp="1"/>
          </p:cNvSpPr>
          <p:nvPr>
            <p:ph type="body" idx="1" hasCustomPrompt="1"/>
          </p:nvPr>
        </p:nvSpPr>
        <p:spPr>
          <a:xfrm>
            <a:off x="4572001" y="1694525"/>
            <a:ext cx="3229593" cy="639763"/>
          </a:xfrm>
          <a:prstGeom prst="rect">
            <a:avLst/>
          </a:prstGeom>
        </p:spPr>
        <p:txBody>
          <a:bodyPr anchor="b">
            <a:normAutofit/>
          </a:bodyPr>
          <a:lstStyle>
            <a:lvl1pPr marL="0" indent="0">
              <a:buNone/>
              <a:defRPr sz="2400" b="0" i="0" cap="all">
                <a:solidFill>
                  <a:schemeClr val="tx1">
                    <a:lumMod val="65000"/>
                    <a:lumOff val="35000"/>
                  </a:schemeClr>
                </a:solidFill>
                <a:latin typeface="Helvetica Neue LT Std 45 Ligh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Subhead</a:t>
            </a:r>
          </a:p>
        </p:txBody>
      </p:sp>
      <p:sp>
        <p:nvSpPr>
          <p:cNvPr id="25" name="Text Placeholder 2"/>
          <p:cNvSpPr>
            <a:spLocks noGrp="1"/>
          </p:cNvSpPr>
          <p:nvPr>
            <p:ph type="body" idx="14" hasCustomPrompt="1"/>
          </p:nvPr>
        </p:nvSpPr>
        <p:spPr>
          <a:xfrm>
            <a:off x="8291913" y="1690281"/>
            <a:ext cx="3229593" cy="639763"/>
          </a:xfrm>
          <a:prstGeom prst="rect">
            <a:avLst/>
          </a:prstGeom>
        </p:spPr>
        <p:txBody>
          <a:bodyPr anchor="b">
            <a:normAutofit/>
          </a:bodyPr>
          <a:lstStyle>
            <a:lvl1pPr marL="0" indent="0">
              <a:buNone/>
              <a:defRPr sz="2400" b="0" i="0" cap="all">
                <a:solidFill>
                  <a:schemeClr val="tx1">
                    <a:lumMod val="65000"/>
                    <a:lumOff val="35000"/>
                  </a:schemeClr>
                </a:solidFill>
                <a:latin typeface="Helvetica Neue LT Std 45 Light"/>
              </a:defRPr>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Subhead</a:t>
            </a:r>
          </a:p>
        </p:txBody>
      </p:sp>
      <p:sp>
        <p:nvSpPr>
          <p:cNvPr id="14" name="Content Placeholder 3"/>
          <p:cNvSpPr>
            <a:spLocks noGrp="1"/>
          </p:cNvSpPr>
          <p:nvPr>
            <p:ph sz="half" idx="16" hasCustomPrompt="1"/>
          </p:nvPr>
        </p:nvSpPr>
        <p:spPr>
          <a:xfrm>
            <a:off x="4572000" y="2332807"/>
            <a:ext cx="3229592" cy="3479701"/>
          </a:xfrm>
          <a:prstGeom prst="rect">
            <a:avLst/>
          </a:prstGeom>
        </p:spPr>
        <p:txBody>
          <a:bodyPr>
            <a:normAutofit/>
          </a:bodyPr>
          <a:lstStyle>
            <a:lvl1pPr marL="158492" indent="-158492">
              <a:spcBef>
                <a:spcPts val="400"/>
              </a:spcBef>
              <a:spcAft>
                <a:spcPts val="0"/>
              </a:spcAft>
              <a:buSzPct val="80000"/>
              <a:defRPr sz="1600" baseline="0">
                <a:solidFill>
                  <a:schemeClr val="tx1">
                    <a:lumMod val="65000"/>
                    <a:lumOff val="35000"/>
                  </a:schemeClr>
                </a:solidFill>
                <a:latin typeface="Helvetica Neue LT Std 45 Light"/>
              </a:defRPr>
            </a:lvl1pPr>
            <a:lvl2pPr marL="365751" indent="-182875">
              <a:spcBef>
                <a:spcPts val="400"/>
              </a:spcBef>
              <a:buSzPct val="100000"/>
              <a:buFont typeface="Wingdings" charset="2"/>
              <a:buChar char="◦"/>
              <a:defRPr sz="1600" baseline="0">
                <a:solidFill>
                  <a:schemeClr val="tx1">
                    <a:lumMod val="65000"/>
                    <a:lumOff val="35000"/>
                  </a:schemeClr>
                </a:solidFill>
                <a:latin typeface="Helvetica Neue LT Std 45 Light"/>
              </a:defRPr>
            </a:lvl2pPr>
            <a:lvl3pPr marL="426709" indent="-121917">
              <a:spcBef>
                <a:spcPts val="400"/>
              </a:spcBef>
              <a:buSzPct val="60000"/>
              <a:buFont typeface="Abadi MT Condensed Light"/>
              <a:buChar char="&gt;"/>
              <a:defRPr sz="1600" baseline="0">
                <a:solidFill>
                  <a:schemeClr val="tx1">
                    <a:lumMod val="65000"/>
                    <a:lumOff val="35000"/>
                  </a:schemeClr>
                </a:solidFill>
                <a:latin typeface="Helvetica Neue LT Std 45 Light"/>
              </a:defRPr>
            </a:lvl3pPr>
            <a:lvl4pPr marL="670543" indent="-182875">
              <a:spcBef>
                <a:spcPts val="400"/>
              </a:spcBef>
              <a:buSzPct val="60000"/>
              <a:buFont typeface="Arial"/>
              <a:buChar char="♢"/>
              <a:defRPr sz="1600" baseline="0">
                <a:solidFill>
                  <a:schemeClr val="tx1">
                    <a:lumMod val="65000"/>
                    <a:lumOff val="35000"/>
                  </a:schemeClr>
                </a:solidFill>
                <a:latin typeface="Helvetica Neue LT Std 45 Light"/>
              </a:defRPr>
            </a:lvl4pPr>
            <a:lvl5pPr marL="792460" indent="-182875">
              <a:spcBef>
                <a:spcPts val="400"/>
              </a:spcBef>
              <a:buSzPct val="80000"/>
              <a:buFont typeface="Arial"/>
              <a:buChar char="•"/>
              <a:defRPr sz="1600" baseline="0">
                <a:solidFill>
                  <a:schemeClr val="tx1">
                    <a:lumMod val="65000"/>
                    <a:lumOff val="35000"/>
                  </a:schemeClr>
                </a:solidFill>
                <a:latin typeface="Helvetica Neue LT Std 45 Light"/>
              </a:defRPr>
            </a:lvl5pPr>
            <a:lvl6pPr>
              <a:defRPr sz="2133"/>
            </a:lvl6pPr>
            <a:lvl7pPr>
              <a:defRPr sz="2133"/>
            </a:lvl7pPr>
            <a:lvl8pPr>
              <a:defRPr sz="2133"/>
            </a:lvl8pPr>
            <a:lvl9pPr>
              <a:defRPr sz="2133"/>
            </a:lvl9p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7" name="Content Placeholder 3"/>
          <p:cNvSpPr>
            <a:spLocks noGrp="1"/>
          </p:cNvSpPr>
          <p:nvPr>
            <p:ph sz="half" idx="17" hasCustomPrompt="1"/>
          </p:nvPr>
        </p:nvSpPr>
        <p:spPr>
          <a:xfrm>
            <a:off x="8291912" y="2330044"/>
            <a:ext cx="3229592" cy="3479701"/>
          </a:xfrm>
          <a:prstGeom prst="rect">
            <a:avLst/>
          </a:prstGeom>
        </p:spPr>
        <p:txBody>
          <a:bodyPr>
            <a:normAutofit/>
          </a:bodyPr>
          <a:lstStyle>
            <a:lvl1pPr marL="158492" indent="-158492">
              <a:spcBef>
                <a:spcPts val="400"/>
              </a:spcBef>
              <a:spcAft>
                <a:spcPts val="0"/>
              </a:spcAft>
              <a:buSzPct val="80000"/>
              <a:defRPr sz="1600" baseline="0">
                <a:solidFill>
                  <a:schemeClr val="tx1">
                    <a:lumMod val="65000"/>
                    <a:lumOff val="35000"/>
                  </a:schemeClr>
                </a:solidFill>
                <a:latin typeface="Helvetica Neue LT Std 45 Light"/>
              </a:defRPr>
            </a:lvl1pPr>
            <a:lvl2pPr marL="365751" indent="-182875">
              <a:spcBef>
                <a:spcPts val="400"/>
              </a:spcBef>
              <a:buSzPct val="100000"/>
              <a:buFont typeface="Wingdings" charset="2"/>
              <a:buChar char="◦"/>
              <a:defRPr sz="1600" baseline="0">
                <a:solidFill>
                  <a:schemeClr val="tx1">
                    <a:lumMod val="65000"/>
                    <a:lumOff val="35000"/>
                  </a:schemeClr>
                </a:solidFill>
                <a:latin typeface="Helvetica Neue LT Std 45 Light"/>
              </a:defRPr>
            </a:lvl2pPr>
            <a:lvl3pPr marL="426709" indent="-121917">
              <a:spcBef>
                <a:spcPts val="400"/>
              </a:spcBef>
              <a:buSzPct val="60000"/>
              <a:buFont typeface="Abadi MT Condensed Light"/>
              <a:buChar char="&gt;"/>
              <a:defRPr sz="1600" baseline="0">
                <a:solidFill>
                  <a:schemeClr val="tx1">
                    <a:lumMod val="65000"/>
                    <a:lumOff val="35000"/>
                  </a:schemeClr>
                </a:solidFill>
                <a:latin typeface="Helvetica Neue LT Std 45 Light"/>
              </a:defRPr>
            </a:lvl3pPr>
            <a:lvl4pPr marL="670543" indent="-182875">
              <a:spcBef>
                <a:spcPts val="400"/>
              </a:spcBef>
              <a:buSzPct val="60000"/>
              <a:buFont typeface="Arial"/>
              <a:buChar char="♢"/>
              <a:defRPr sz="1600" baseline="0">
                <a:solidFill>
                  <a:schemeClr val="tx1">
                    <a:lumMod val="65000"/>
                    <a:lumOff val="35000"/>
                  </a:schemeClr>
                </a:solidFill>
                <a:latin typeface="Helvetica Neue LT Std 45 Light"/>
              </a:defRPr>
            </a:lvl4pPr>
            <a:lvl5pPr marL="792460" indent="-182875">
              <a:spcBef>
                <a:spcPts val="400"/>
              </a:spcBef>
              <a:buSzPct val="80000"/>
              <a:buFont typeface="Arial"/>
              <a:buChar char="•"/>
              <a:defRPr sz="1600" baseline="0">
                <a:solidFill>
                  <a:schemeClr val="tx1">
                    <a:lumMod val="65000"/>
                    <a:lumOff val="35000"/>
                  </a:schemeClr>
                </a:solidFill>
                <a:latin typeface="Helvetica Neue LT Std 45 Light"/>
              </a:defRPr>
            </a:lvl5pPr>
            <a:lvl6pPr>
              <a:defRPr sz="2133"/>
            </a:lvl6pPr>
            <a:lvl7pPr>
              <a:defRPr sz="2133"/>
            </a:lvl7pPr>
            <a:lvl8pPr>
              <a:defRPr sz="2133"/>
            </a:lvl8pPr>
            <a:lvl9pPr>
              <a:defRPr sz="2133"/>
            </a:lvl9pPr>
          </a:lstStyle>
          <a:p>
            <a:pPr lvl="0"/>
            <a:r>
              <a:rPr lang="en-US"/>
              <a:t>First level</a:t>
            </a:r>
          </a:p>
          <a:p>
            <a:pPr lvl="1"/>
            <a:r>
              <a:rPr lang="en-US"/>
              <a:t>Second level</a:t>
            </a:r>
          </a:p>
          <a:p>
            <a:pPr lvl="2"/>
            <a:r>
              <a:rPr lang="en-US"/>
              <a:t>Third level</a:t>
            </a:r>
          </a:p>
          <a:p>
            <a:pPr lvl="3"/>
            <a:r>
              <a:rPr lang="en-US"/>
              <a:t>Fourth level</a:t>
            </a:r>
          </a:p>
          <a:p>
            <a:pPr lvl="4"/>
            <a:r>
              <a:rPr lang="en-US"/>
              <a:t>Fifth level</a:t>
            </a:r>
          </a:p>
        </p:txBody>
      </p:sp>
      <p:sp>
        <p:nvSpPr>
          <p:cNvPr id="19" name="Text Placeholder 2"/>
          <p:cNvSpPr>
            <a:spLocks noGrp="1"/>
          </p:cNvSpPr>
          <p:nvPr>
            <p:ph type="body" sz="quarter" idx="18" hasCustomPrompt="1"/>
          </p:nvPr>
        </p:nvSpPr>
        <p:spPr>
          <a:xfrm>
            <a:off x="4572005" y="269334"/>
            <a:ext cx="6949499" cy="1420948"/>
          </a:xfrm>
          <a:prstGeom prst="rect">
            <a:avLst/>
          </a:prstGeom>
        </p:spPr>
        <p:txBody>
          <a:bodyPr vert="horz"/>
          <a:lstStyle>
            <a:lvl1pPr marL="0" indent="0">
              <a:lnSpc>
                <a:spcPct val="90000"/>
              </a:lnSpc>
              <a:buFontTx/>
              <a:buNone/>
              <a:defRPr>
                <a:solidFill>
                  <a:srgbClr val="0096E7"/>
                </a:solidFill>
                <a:latin typeface="Helvetica Neue LT Std 45 Light"/>
              </a:defRPr>
            </a:lvl1pPr>
          </a:lstStyle>
          <a:p>
            <a:r>
              <a:rPr lang="en-US"/>
              <a:t>HEADLINE COPY </a:t>
            </a:r>
            <a:br>
              <a:rPr lang="en-US"/>
            </a:br>
            <a:r>
              <a:rPr lang="en-US"/>
              <a:t>TWO LINES OF COPY</a:t>
            </a:r>
          </a:p>
        </p:txBody>
      </p:sp>
      <p:sp>
        <p:nvSpPr>
          <p:cNvPr id="13" name="Slide Number Placeholder 5"/>
          <p:cNvSpPr>
            <a:spLocks noGrp="1"/>
          </p:cNvSpPr>
          <p:nvPr>
            <p:ph type="sldNum" sz="quarter" idx="4"/>
          </p:nvPr>
        </p:nvSpPr>
        <p:spPr>
          <a:xfrm>
            <a:off x="10883869" y="6501840"/>
            <a:ext cx="997097" cy="365125"/>
          </a:xfrm>
          <a:prstGeom prst="rect">
            <a:avLst/>
          </a:prstGeom>
        </p:spPr>
        <p:txBody>
          <a:bodyPr/>
          <a:lstStyle>
            <a:lvl1pPr algn="r">
              <a:defRPr sz="1333">
                <a:solidFill>
                  <a:schemeClr val="tx1">
                    <a:lumMod val="50000"/>
                    <a:lumOff val="50000"/>
                  </a:schemeClr>
                </a:solidFill>
                <a:latin typeface="Helvetica Neue LT Std 55 Roman"/>
              </a:defRPr>
            </a:lvl1pPr>
          </a:lstStyle>
          <a:p>
            <a:fld id="{B2D90453-C3F2-3F47-99C0-CF7EEA02D7E7}" type="slidenum">
              <a:rPr lang="en-US" smtClean="0"/>
              <a:pPr/>
              <a:t>‹#›</a:t>
            </a:fld>
            <a:endParaRPr lang="en-US"/>
          </a:p>
        </p:txBody>
      </p:sp>
      <p:sp>
        <p:nvSpPr>
          <p:cNvPr id="12" name="Picture Placeholder 2"/>
          <p:cNvSpPr>
            <a:spLocks noGrp="1"/>
          </p:cNvSpPr>
          <p:nvPr>
            <p:ph type="pic" sz="quarter" idx="19"/>
          </p:nvPr>
        </p:nvSpPr>
        <p:spPr>
          <a:xfrm>
            <a:off x="-35979" y="-48684"/>
            <a:ext cx="4607984" cy="5888568"/>
          </a:xfrm>
          <a:custGeom>
            <a:avLst/>
            <a:gdLst>
              <a:gd name="connsiteX0" fmla="*/ 0 w 3455988"/>
              <a:gd name="connsiteY0" fmla="*/ 0 h 4416426"/>
              <a:gd name="connsiteX1" fmla="*/ 3455988 w 3455988"/>
              <a:gd name="connsiteY1" fmla="*/ 0 h 4416426"/>
              <a:gd name="connsiteX2" fmla="*/ 3455988 w 3455988"/>
              <a:gd name="connsiteY2" fmla="*/ 4416426 h 4416426"/>
              <a:gd name="connsiteX3" fmla="*/ 0 w 3455988"/>
              <a:gd name="connsiteY3" fmla="*/ 4416426 h 4416426"/>
              <a:gd name="connsiteX4" fmla="*/ 0 w 3455988"/>
              <a:gd name="connsiteY4" fmla="*/ 0 h 4416426"/>
              <a:gd name="connsiteX0" fmla="*/ 0 w 3455988"/>
              <a:gd name="connsiteY0" fmla="*/ 0 h 4416426"/>
              <a:gd name="connsiteX1" fmla="*/ 3455988 w 3455988"/>
              <a:gd name="connsiteY1" fmla="*/ 0 h 4416426"/>
              <a:gd name="connsiteX2" fmla="*/ 1684852 w 3455988"/>
              <a:gd name="connsiteY2" fmla="*/ 4416426 h 4416426"/>
              <a:gd name="connsiteX3" fmla="*/ 0 w 3455988"/>
              <a:gd name="connsiteY3" fmla="*/ 4416426 h 4416426"/>
              <a:gd name="connsiteX4" fmla="*/ 0 w 3455988"/>
              <a:gd name="connsiteY4" fmla="*/ 0 h 4416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5988" h="4416426">
                <a:moveTo>
                  <a:pt x="0" y="0"/>
                </a:moveTo>
                <a:lnTo>
                  <a:pt x="3455988" y="0"/>
                </a:lnTo>
                <a:lnTo>
                  <a:pt x="1684852" y="4416426"/>
                </a:lnTo>
                <a:lnTo>
                  <a:pt x="0" y="4416426"/>
                </a:lnTo>
                <a:lnTo>
                  <a:pt x="0" y="0"/>
                </a:lnTo>
                <a:close/>
              </a:path>
            </a:pathLst>
          </a:custGeom>
        </p:spPr>
        <p:txBody>
          <a:bodyPr vert="horz"/>
          <a:lstStyle/>
          <a:p>
            <a:endParaRPr lang="en-US"/>
          </a:p>
        </p:txBody>
      </p:sp>
    </p:spTree>
    <p:extLst>
      <p:ext uri="{BB962C8B-B14F-4D97-AF65-F5344CB8AC3E}">
        <p14:creationId xmlns:p14="http://schemas.microsoft.com/office/powerpoint/2010/main" val="166197397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9367C-5ADD-3844-F5D1-CBDB51912B3C}"/>
              </a:ext>
            </a:extLst>
          </p:cNvPr>
          <p:cNvSpPr>
            <a:spLocks noGrp="1"/>
          </p:cNvSpPr>
          <p:nvPr>
            <p:ph type="pic" sz="quarter" idx="14" hasCustomPrompt="1"/>
          </p:nvPr>
        </p:nvSpPr>
        <p:spPr>
          <a:xfrm>
            <a:off x="7826375" y="0"/>
            <a:ext cx="4365625" cy="6257952"/>
          </a:xfrm>
          <a:custGeom>
            <a:avLst/>
            <a:gdLst>
              <a:gd name="connsiteX0" fmla="*/ 0 w 4365625"/>
              <a:gd name="connsiteY0" fmla="*/ 0 h 6242050"/>
              <a:gd name="connsiteX1" fmla="*/ 4365625 w 4365625"/>
              <a:gd name="connsiteY1" fmla="*/ 0 h 6242050"/>
              <a:gd name="connsiteX2" fmla="*/ 4365625 w 4365625"/>
              <a:gd name="connsiteY2" fmla="*/ 6242050 h 6242050"/>
              <a:gd name="connsiteX3" fmla="*/ 0 w 4365625"/>
              <a:gd name="connsiteY3" fmla="*/ 6242050 h 6242050"/>
              <a:gd name="connsiteX4" fmla="*/ 0 w 4365625"/>
              <a:gd name="connsiteY4" fmla="*/ 0 h 6242050"/>
              <a:gd name="connsiteX0" fmla="*/ 2417197 w 4365625"/>
              <a:gd name="connsiteY0" fmla="*/ 15903 h 6242050"/>
              <a:gd name="connsiteX1" fmla="*/ 4365625 w 4365625"/>
              <a:gd name="connsiteY1" fmla="*/ 0 h 6242050"/>
              <a:gd name="connsiteX2" fmla="*/ 4365625 w 4365625"/>
              <a:gd name="connsiteY2" fmla="*/ 6242050 h 6242050"/>
              <a:gd name="connsiteX3" fmla="*/ 0 w 4365625"/>
              <a:gd name="connsiteY3" fmla="*/ 6242050 h 6242050"/>
              <a:gd name="connsiteX4" fmla="*/ 2417197 w 4365625"/>
              <a:gd name="connsiteY4" fmla="*/ 15903 h 6242050"/>
              <a:gd name="connsiteX0" fmla="*/ 2441051 w 4365625"/>
              <a:gd name="connsiteY0" fmla="*/ 0 h 6265903"/>
              <a:gd name="connsiteX1" fmla="*/ 4365625 w 4365625"/>
              <a:gd name="connsiteY1" fmla="*/ 23853 h 6265903"/>
              <a:gd name="connsiteX2" fmla="*/ 4365625 w 4365625"/>
              <a:gd name="connsiteY2" fmla="*/ 6265903 h 6265903"/>
              <a:gd name="connsiteX3" fmla="*/ 0 w 4365625"/>
              <a:gd name="connsiteY3" fmla="*/ 6265903 h 6265903"/>
              <a:gd name="connsiteX4" fmla="*/ 2441051 w 4365625"/>
              <a:gd name="connsiteY4" fmla="*/ 0 h 6265903"/>
              <a:gd name="connsiteX0" fmla="*/ 2441051 w 4365625"/>
              <a:gd name="connsiteY0" fmla="*/ 0 h 6257952"/>
              <a:gd name="connsiteX1" fmla="*/ 4365625 w 4365625"/>
              <a:gd name="connsiteY1" fmla="*/ 15902 h 6257952"/>
              <a:gd name="connsiteX2" fmla="*/ 4365625 w 4365625"/>
              <a:gd name="connsiteY2" fmla="*/ 6257952 h 6257952"/>
              <a:gd name="connsiteX3" fmla="*/ 0 w 4365625"/>
              <a:gd name="connsiteY3" fmla="*/ 6257952 h 6257952"/>
              <a:gd name="connsiteX4" fmla="*/ 2441051 w 4365625"/>
              <a:gd name="connsiteY4" fmla="*/ 0 h 62579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65625" h="6257952">
                <a:moveTo>
                  <a:pt x="2441051" y="0"/>
                </a:moveTo>
                <a:lnTo>
                  <a:pt x="4365625" y="15902"/>
                </a:lnTo>
                <a:lnTo>
                  <a:pt x="4365625" y="6257952"/>
                </a:lnTo>
                <a:lnTo>
                  <a:pt x="0" y="6257952"/>
                </a:lnTo>
                <a:lnTo>
                  <a:pt x="2441051" y="0"/>
                </a:lnTo>
                <a:close/>
              </a:path>
            </a:pathLst>
          </a:custGeom>
        </p:spPr>
        <p:txBody>
          <a:bodyPr/>
          <a:lstStyle>
            <a:lvl1pPr marL="0" indent="0" algn="r">
              <a:buNone/>
              <a:defRPr/>
            </a:lvl1pPr>
          </a:lstStyle>
          <a:p>
            <a:r>
              <a:rPr lang="en-US"/>
              <a:t>Click icon to</a:t>
            </a:r>
            <a:br>
              <a:rPr lang="en-US"/>
            </a:br>
            <a:r>
              <a:rPr lang="en-US"/>
              <a:t>insert image</a:t>
            </a:r>
          </a:p>
        </p:txBody>
      </p:sp>
      <p:sp>
        <p:nvSpPr>
          <p:cNvPr id="6" name="Text Placeholder 6">
            <a:extLst>
              <a:ext uri="{FF2B5EF4-FFF2-40B4-BE49-F238E27FC236}">
                <a16:creationId xmlns:a16="http://schemas.microsoft.com/office/drawing/2014/main" id="{0B9AEF78-32EE-FF61-E9A7-24C870A5FC80}"/>
              </a:ext>
            </a:extLst>
          </p:cNvPr>
          <p:cNvSpPr>
            <a:spLocks noGrp="1"/>
          </p:cNvSpPr>
          <p:nvPr>
            <p:ph type="body" sz="quarter" idx="11" hasCustomPrompt="1"/>
          </p:nvPr>
        </p:nvSpPr>
        <p:spPr>
          <a:xfrm>
            <a:off x="813816" y="1115568"/>
            <a:ext cx="6938412" cy="775225"/>
          </a:xfrm>
          <a:prstGeom prst="rect">
            <a:avLst/>
          </a:prstGeom>
        </p:spPr>
        <p:txBody>
          <a:bodyPr/>
          <a:lstStyle>
            <a:lvl1pPr marL="0" indent="0">
              <a:buNone/>
              <a:defRPr sz="4800" b="1" i="1">
                <a:solidFill>
                  <a:srgbClr val="63666A"/>
                </a:solidFill>
                <a:latin typeface="Chivo Black Italic" pitchFamily="2" charset="77"/>
              </a:defRPr>
            </a:lvl1pPr>
          </a:lstStyle>
          <a:p>
            <a:pPr lvl="0"/>
            <a:r>
              <a:rPr lang="en-US"/>
              <a:t>Title or headline here</a:t>
            </a:r>
          </a:p>
        </p:txBody>
      </p:sp>
      <p:sp>
        <p:nvSpPr>
          <p:cNvPr id="7" name="Text Placeholder 4">
            <a:extLst>
              <a:ext uri="{FF2B5EF4-FFF2-40B4-BE49-F238E27FC236}">
                <a16:creationId xmlns:a16="http://schemas.microsoft.com/office/drawing/2014/main" id="{F0623462-562C-B21E-097B-9F079428C24F}"/>
              </a:ext>
            </a:extLst>
          </p:cNvPr>
          <p:cNvSpPr>
            <a:spLocks noGrp="1"/>
          </p:cNvSpPr>
          <p:nvPr>
            <p:ph type="body" sz="quarter" idx="12" hasCustomPrompt="1"/>
          </p:nvPr>
        </p:nvSpPr>
        <p:spPr>
          <a:xfrm>
            <a:off x="813817" y="2057009"/>
            <a:ext cx="6938412" cy="3429392"/>
          </a:xfrm>
          <a:prstGeom prst="rect">
            <a:avLst/>
          </a:prstGeom>
        </p:spPr>
        <p:txBody>
          <a:bodyPr/>
          <a:lstStyle>
            <a:lvl1pPr>
              <a:defRPr b="0" i="0">
                <a:latin typeface="Chivo Light" pitchFamily="2" charset="77"/>
              </a:defRPr>
            </a:lvl1pPr>
            <a:lvl2pPr marL="577850" indent="-314325">
              <a:buFont typeface="Courier New" panose="02070309020205020404" pitchFamily="49" charset="0"/>
              <a:buChar char="o"/>
              <a:tabLst/>
              <a:defRPr b="0" i="0">
                <a:latin typeface="Chivo Light" pitchFamily="2" charset="77"/>
              </a:defRPr>
            </a:lvl2pPr>
            <a:lvl3pPr marL="863600" indent="-265113">
              <a:buFont typeface="System Font Regular"/>
              <a:buChar char="&gt;"/>
              <a:tabLst/>
              <a:defRPr b="0" i="0">
                <a:latin typeface="Chivo Light" pitchFamily="2" charset="77"/>
              </a:defRPr>
            </a:lvl3pPr>
            <a:lvl4pPr marL="1147763" indent="-284163">
              <a:buFont typeface="System Font Regular"/>
              <a:buChar char="♢"/>
              <a:tabLst/>
              <a:defRPr b="0" i="0">
                <a:latin typeface="Chivo Light"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58939934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Custom Layout">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42087772-E9D9-A04E-9FD9-5F06AFA9EE4F}"/>
              </a:ext>
            </a:extLst>
          </p:cNvPr>
          <p:cNvSpPr>
            <a:spLocks noGrp="1"/>
          </p:cNvSpPr>
          <p:nvPr>
            <p:ph type="body" sz="quarter" idx="11" hasCustomPrompt="1"/>
          </p:nvPr>
        </p:nvSpPr>
        <p:spPr>
          <a:xfrm>
            <a:off x="813816" y="1115568"/>
            <a:ext cx="9144000" cy="775225"/>
          </a:xfrm>
          <a:prstGeom prst="rect">
            <a:avLst/>
          </a:prstGeom>
        </p:spPr>
        <p:txBody>
          <a:bodyPr/>
          <a:lstStyle>
            <a:lvl1pPr marL="0" indent="0">
              <a:buNone/>
              <a:defRPr sz="4800" b="1" i="1">
                <a:solidFill>
                  <a:srgbClr val="63666A"/>
                </a:solidFill>
                <a:latin typeface="Chivo Black Italic" pitchFamily="2" charset="77"/>
              </a:defRPr>
            </a:lvl1pPr>
          </a:lstStyle>
          <a:p>
            <a:pPr lvl="0"/>
            <a:r>
              <a:rPr lang="en-US"/>
              <a:t>Title or headline here</a:t>
            </a:r>
          </a:p>
        </p:txBody>
      </p:sp>
      <p:sp>
        <p:nvSpPr>
          <p:cNvPr id="6" name="Text Placeholder 4">
            <a:extLst>
              <a:ext uri="{FF2B5EF4-FFF2-40B4-BE49-F238E27FC236}">
                <a16:creationId xmlns:a16="http://schemas.microsoft.com/office/drawing/2014/main" id="{BA794597-4471-45F4-392E-F1FDCC2DC93A}"/>
              </a:ext>
            </a:extLst>
          </p:cNvPr>
          <p:cNvSpPr>
            <a:spLocks noGrp="1"/>
          </p:cNvSpPr>
          <p:nvPr>
            <p:ph type="body" sz="quarter" idx="12" hasCustomPrompt="1"/>
          </p:nvPr>
        </p:nvSpPr>
        <p:spPr>
          <a:xfrm>
            <a:off x="813817" y="2057009"/>
            <a:ext cx="9144000" cy="3429392"/>
          </a:xfrm>
          <a:prstGeom prst="rect">
            <a:avLst/>
          </a:prstGeom>
        </p:spPr>
        <p:txBody>
          <a:bodyPr/>
          <a:lstStyle>
            <a:lvl1pPr>
              <a:defRPr b="0" i="0">
                <a:latin typeface="Chivo Light" pitchFamily="2" charset="77"/>
              </a:defRPr>
            </a:lvl1pPr>
            <a:lvl2pPr marL="577850" indent="-314325">
              <a:buFont typeface="Courier New" panose="02070309020205020404" pitchFamily="49" charset="0"/>
              <a:buChar char="o"/>
              <a:tabLst/>
              <a:defRPr b="0" i="0">
                <a:latin typeface="Chivo Light" pitchFamily="2" charset="77"/>
              </a:defRPr>
            </a:lvl2pPr>
            <a:lvl3pPr marL="863600" indent="-265113">
              <a:buFont typeface="System Font Regular"/>
              <a:buChar char="&gt;"/>
              <a:tabLst/>
              <a:defRPr b="0" i="0">
                <a:latin typeface="Chivo Light" pitchFamily="2" charset="77"/>
              </a:defRPr>
            </a:lvl3pPr>
            <a:lvl4pPr marL="1147763" indent="-284163">
              <a:buFont typeface="System Font Regular"/>
              <a:buChar char="♢"/>
              <a:tabLst/>
              <a:defRPr b="0" i="0">
                <a:latin typeface="Chivo Light"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14415940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5_Custom Layout">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B8CDE15D-6545-D34E-8A4E-605E0E1AE067}"/>
              </a:ext>
            </a:extLst>
          </p:cNvPr>
          <p:cNvSpPr>
            <a:spLocks noGrp="1"/>
          </p:cNvSpPr>
          <p:nvPr>
            <p:ph type="body" sz="quarter" idx="10" hasCustomPrompt="1"/>
          </p:nvPr>
        </p:nvSpPr>
        <p:spPr>
          <a:xfrm>
            <a:off x="1932432" y="1428683"/>
            <a:ext cx="9144000" cy="4353551"/>
          </a:xfrm>
          <a:prstGeom prst="rect">
            <a:avLst/>
          </a:prstGeom>
        </p:spPr>
        <p:txBody>
          <a:bodyPr/>
          <a:lstStyle>
            <a:lvl1pPr>
              <a:defRPr b="0" i="0">
                <a:latin typeface="Chivo Light" pitchFamily="2" charset="77"/>
              </a:defRPr>
            </a:lvl1pPr>
            <a:lvl2pPr marL="685800" indent="-228600">
              <a:buFont typeface="Courier New" panose="02070309020205020404" pitchFamily="49" charset="0"/>
              <a:buChar char="o"/>
              <a:defRPr b="0" i="0">
                <a:latin typeface="Chivo Light" pitchFamily="2" charset="77"/>
              </a:defRPr>
            </a:lvl2pPr>
            <a:lvl3pPr marL="1143000" indent="-228600">
              <a:buFont typeface="Wingdings" pitchFamily="2" charset="2"/>
              <a:buChar char="Ø"/>
              <a:defRPr b="0" i="0">
                <a:latin typeface="Chivo Light" pitchFamily="2" charset="77"/>
              </a:defRPr>
            </a:lvl3pPr>
            <a:lvl4pPr marL="1600200" indent="-228600">
              <a:buFont typeface="Wingdings" pitchFamily="2" charset="2"/>
              <a:buChar char="§"/>
              <a:defRPr b="0" i="0">
                <a:latin typeface="Chivo Light" pitchFamily="2" charset="77"/>
              </a:defRPr>
            </a:lvl4pPr>
          </a:lstStyle>
          <a:p>
            <a:pPr lvl="0"/>
            <a:r>
              <a:rPr lang="en-US"/>
              <a:t>Add text here</a:t>
            </a:r>
          </a:p>
          <a:p>
            <a:pPr lvl="1"/>
            <a:r>
              <a:rPr lang="en-US"/>
              <a:t>Add text here</a:t>
            </a:r>
          </a:p>
          <a:p>
            <a:pPr lvl="2"/>
            <a:r>
              <a:rPr lang="en-US"/>
              <a:t>Add text here</a:t>
            </a:r>
          </a:p>
          <a:p>
            <a:pPr lvl="3"/>
            <a:r>
              <a:rPr lang="en-US"/>
              <a:t>Add text here</a:t>
            </a:r>
          </a:p>
        </p:txBody>
      </p:sp>
      <p:sp>
        <p:nvSpPr>
          <p:cNvPr id="7" name="Text Placeholder 6">
            <a:extLst>
              <a:ext uri="{FF2B5EF4-FFF2-40B4-BE49-F238E27FC236}">
                <a16:creationId xmlns:a16="http://schemas.microsoft.com/office/drawing/2014/main" id="{42087772-E9D9-A04E-9FD9-5F06AFA9EE4F}"/>
              </a:ext>
            </a:extLst>
          </p:cNvPr>
          <p:cNvSpPr>
            <a:spLocks noGrp="1"/>
          </p:cNvSpPr>
          <p:nvPr>
            <p:ph type="body" sz="quarter" idx="11" hasCustomPrompt="1"/>
          </p:nvPr>
        </p:nvSpPr>
        <p:spPr>
          <a:xfrm>
            <a:off x="1932432" y="451890"/>
            <a:ext cx="9144000" cy="775225"/>
          </a:xfrm>
          <a:prstGeom prst="rect">
            <a:avLst/>
          </a:prstGeom>
        </p:spPr>
        <p:txBody>
          <a:bodyPr/>
          <a:lstStyle>
            <a:lvl1pPr marL="0" indent="0">
              <a:buNone/>
              <a:defRPr sz="3600" b="1" i="1">
                <a:solidFill>
                  <a:srgbClr val="63666A"/>
                </a:solidFill>
                <a:latin typeface="Chivo Black Italic" panose="00000A00000000000000" pitchFamily="2" charset="0"/>
              </a:defRPr>
            </a:lvl1pPr>
          </a:lstStyle>
          <a:p>
            <a:pPr lvl="0"/>
            <a:r>
              <a:rPr lang="en-US"/>
              <a:t>Title or Headline Here</a:t>
            </a:r>
          </a:p>
        </p:txBody>
      </p:sp>
    </p:spTree>
    <p:extLst>
      <p:ext uri="{BB962C8B-B14F-4D97-AF65-F5344CB8AC3E}">
        <p14:creationId xmlns:p14="http://schemas.microsoft.com/office/powerpoint/2010/main" val="15185277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Bulleted Content">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B01CCF6-55AC-AF4C-9FA9-CC341A6DE2E4}"/>
              </a:ext>
            </a:extLst>
          </p:cNvPr>
          <p:cNvSpPr>
            <a:spLocks noGrp="1"/>
          </p:cNvSpPr>
          <p:nvPr>
            <p:ph type="body" sz="quarter" idx="10" hasCustomPrompt="1"/>
          </p:nvPr>
        </p:nvSpPr>
        <p:spPr>
          <a:xfrm>
            <a:off x="813816" y="1252728"/>
            <a:ext cx="8013979" cy="1762470"/>
          </a:xfrm>
          <a:prstGeom prst="rect">
            <a:avLst/>
          </a:prstGeom>
        </p:spPr>
        <p:txBody>
          <a:bodyPr/>
          <a:lstStyle>
            <a:lvl1pPr marL="0" indent="0">
              <a:buNone/>
              <a:defRPr lang="en-US" sz="5400" b="1" i="1" dirty="0">
                <a:solidFill>
                  <a:srgbClr val="63666A"/>
                </a:solidFill>
                <a:latin typeface="Chivo Black Italic" pitchFamily="2" charset="77"/>
              </a:defRPr>
            </a:lvl1pPr>
          </a:lstStyle>
          <a:p>
            <a:pPr lvl="0"/>
            <a:r>
              <a:rPr lang="en-US"/>
              <a:t>Title goes right here and here if needed</a:t>
            </a:r>
          </a:p>
        </p:txBody>
      </p:sp>
      <p:sp>
        <p:nvSpPr>
          <p:cNvPr id="8" name="Text Placeholder 4">
            <a:extLst>
              <a:ext uri="{FF2B5EF4-FFF2-40B4-BE49-F238E27FC236}">
                <a16:creationId xmlns:a16="http://schemas.microsoft.com/office/drawing/2014/main" id="{790426AE-BF38-2344-972B-27DDE0CE2211}"/>
              </a:ext>
            </a:extLst>
          </p:cNvPr>
          <p:cNvSpPr>
            <a:spLocks noGrp="1"/>
          </p:cNvSpPr>
          <p:nvPr>
            <p:ph type="body" sz="quarter" idx="11" hasCustomPrompt="1"/>
          </p:nvPr>
        </p:nvSpPr>
        <p:spPr>
          <a:xfrm>
            <a:off x="813816" y="3147394"/>
            <a:ext cx="8013979" cy="621792"/>
          </a:xfrm>
          <a:prstGeom prst="rect">
            <a:avLst/>
          </a:prstGeom>
        </p:spPr>
        <p:txBody>
          <a:bodyPr/>
          <a:lstStyle>
            <a:lvl1pPr marL="0" indent="0">
              <a:buNone/>
              <a:defRPr lang="en-US" sz="2400" b="0" i="0" dirty="0">
                <a:latin typeface="Chivo Light" pitchFamily="2" charset="77"/>
              </a:defRPr>
            </a:lvl1pPr>
          </a:lstStyle>
          <a:p>
            <a:pPr lvl="0"/>
            <a:r>
              <a:rPr lang="en-US"/>
              <a:t>Deck if needed goes right here</a:t>
            </a:r>
          </a:p>
        </p:txBody>
      </p:sp>
    </p:spTree>
    <p:extLst>
      <p:ext uri="{BB962C8B-B14F-4D97-AF65-F5344CB8AC3E}">
        <p14:creationId xmlns:p14="http://schemas.microsoft.com/office/powerpoint/2010/main" val="340232889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E123F703-194C-2045-A3BB-E71027BF9FAD}"/>
              </a:ext>
            </a:extLst>
          </p:cNvPr>
          <p:cNvSpPr>
            <a:spLocks noGrp="1"/>
          </p:cNvSpPr>
          <p:nvPr>
            <p:ph type="body" sz="quarter" idx="10" hasCustomPrompt="1"/>
          </p:nvPr>
        </p:nvSpPr>
        <p:spPr>
          <a:xfrm>
            <a:off x="2851222" y="2448526"/>
            <a:ext cx="6489555" cy="1960948"/>
          </a:xfrm>
          <a:prstGeom prst="rect">
            <a:avLst/>
          </a:prstGeom>
        </p:spPr>
        <p:txBody>
          <a:bodyPr/>
          <a:lstStyle>
            <a:lvl1pPr marL="0" indent="0" algn="ctr">
              <a:buNone/>
              <a:defRPr sz="4800" b="1" i="1">
                <a:solidFill>
                  <a:srgbClr val="63666A"/>
                </a:solidFill>
                <a:latin typeface="Chivo Black Italic" pitchFamily="2" charset="77"/>
              </a:defRPr>
            </a:lvl1pPr>
          </a:lstStyle>
          <a:p>
            <a:pPr lvl="0"/>
            <a:r>
              <a:rPr lang="en-US"/>
              <a:t>TITLE GOES HERE AND HERE IF LONG</a:t>
            </a:r>
          </a:p>
        </p:txBody>
      </p:sp>
    </p:spTree>
    <p:extLst>
      <p:ext uri="{BB962C8B-B14F-4D97-AF65-F5344CB8AC3E}">
        <p14:creationId xmlns:p14="http://schemas.microsoft.com/office/powerpoint/2010/main" val="315630608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42087772-E9D9-A04E-9FD9-5F06AFA9EE4F}"/>
              </a:ext>
            </a:extLst>
          </p:cNvPr>
          <p:cNvSpPr>
            <a:spLocks noGrp="1"/>
          </p:cNvSpPr>
          <p:nvPr>
            <p:ph type="body" sz="quarter" idx="11" hasCustomPrompt="1"/>
          </p:nvPr>
        </p:nvSpPr>
        <p:spPr>
          <a:xfrm>
            <a:off x="813816" y="1115568"/>
            <a:ext cx="9144000" cy="775225"/>
          </a:xfrm>
          <a:prstGeom prst="rect">
            <a:avLst/>
          </a:prstGeom>
        </p:spPr>
        <p:txBody>
          <a:bodyPr/>
          <a:lstStyle>
            <a:lvl1pPr marL="0" indent="0">
              <a:buNone/>
              <a:defRPr sz="4800" b="1" i="1">
                <a:solidFill>
                  <a:srgbClr val="63666A"/>
                </a:solidFill>
                <a:latin typeface="Chivo Black Italic" pitchFamily="2" charset="77"/>
              </a:defRPr>
            </a:lvl1pPr>
          </a:lstStyle>
          <a:p>
            <a:pPr lvl="0"/>
            <a:r>
              <a:rPr lang="en-US"/>
              <a:t>Title or headline here</a:t>
            </a:r>
          </a:p>
        </p:txBody>
      </p:sp>
      <p:sp>
        <p:nvSpPr>
          <p:cNvPr id="6" name="Text Placeholder 4">
            <a:extLst>
              <a:ext uri="{FF2B5EF4-FFF2-40B4-BE49-F238E27FC236}">
                <a16:creationId xmlns:a16="http://schemas.microsoft.com/office/drawing/2014/main" id="{BA794597-4471-45F4-392E-F1FDCC2DC93A}"/>
              </a:ext>
            </a:extLst>
          </p:cNvPr>
          <p:cNvSpPr>
            <a:spLocks noGrp="1"/>
          </p:cNvSpPr>
          <p:nvPr>
            <p:ph type="body" sz="quarter" idx="12" hasCustomPrompt="1"/>
          </p:nvPr>
        </p:nvSpPr>
        <p:spPr>
          <a:xfrm>
            <a:off x="813817" y="2057009"/>
            <a:ext cx="9144000" cy="3429392"/>
          </a:xfrm>
          <a:prstGeom prst="rect">
            <a:avLst/>
          </a:prstGeom>
        </p:spPr>
        <p:txBody>
          <a:bodyPr/>
          <a:lstStyle>
            <a:lvl1pPr>
              <a:defRPr b="0" i="0">
                <a:latin typeface="Chivo Light" pitchFamily="2" charset="77"/>
              </a:defRPr>
            </a:lvl1pPr>
            <a:lvl2pPr marL="577850" indent="-314325">
              <a:buFont typeface="Courier New" panose="02070309020205020404" pitchFamily="49" charset="0"/>
              <a:buChar char="o"/>
              <a:tabLst/>
              <a:defRPr b="0" i="0">
                <a:latin typeface="Chivo Light" pitchFamily="2" charset="77"/>
              </a:defRPr>
            </a:lvl2pPr>
            <a:lvl3pPr marL="863600" indent="-265113">
              <a:buFont typeface="System Font Regular"/>
              <a:buChar char="&gt;"/>
              <a:tabLst/>
              <a:defRPr b="0" i="0">
                <a:latin typeface="Chivo Light" pitchFamily="2" charset="77"/>
              </a:defRPr>
            </a:lvl3pPr>
            <a:lvl4pPr marL="1147763" indent="-284163">
              <a:buFont typeface="System Font Regular"/>
              <a:buChar char="♢"/>
              <a:tabLst/>
              <a:defRPr b="0" i="0">
                <a:latin typeface="Chivo Light"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285318161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5" name="Chart Placeholder 4">
            <a:extLst>
              <a:ext uri="{FF2B5EF4-FFF2-40B4-BE49-F238E27FC236}">
                <a16:creationId xmlns:a16="http://schemas.microsoft.com/office/drawing/2014/main" id="{5CC8606B-23A4-1842-8A21-FA1B95B292F0}"/>
              </a:ext>
            </a:extLst>
          </p:cNvPr>
          <p:cNvSpPr>
            <a:spLocks noGrp="1"/>
          </p:cNvSpPr>
          <p:nvPr>
            <p:ph type="chart" sz="quarter" idx="10" hasCustomPrompt="1"/>
          </p:nvPr>
        </p:nvSpPr>
        <p:spPr>
          <a:xfrm>
            <a:off x="912086" y="1096760"/>
            <a:ext cx="10367827" cy="4354513"/>
          </a:xfrm>
          <a:prstGeom prst="rect">
            <a:avLst/>
          </a:prstGeom>
        </p:spPr>
        <p:txBody>
          <a:bodyPr/>
          <a:lstStyle>
            <a:lvl1pPr marL="0" indent="0" algn="ctr">
              <a:buNone/>
              <a:defRPr sz="2400" baseline="0">
                <a:latin typeface="Chivo Bold" pitchFamily="2" charset="77"/>
              </a:defRPr>
            </a:lvl1pPr>
          </a:lstStyle>
          <a:p>
            <a:r>
              <a:rPr lang="en-US"/>
              <a:t>Chart</a:t>
            </a:r>
          </a:p>
        </p:txBody>
      </p:sp>
    </p:spTree>
    <p:extLst>
      <p:ext uri="{BB962C8B-B14F-4D97-AF65-F5344CB8AC3E}">
        <p14:creationId xmlns:p14="http://schemas.microsoft.com/office/powerpoint/2010/main" val="25706584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C7A58-41F4-48BC-EA09-F225FAAC8F8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B3FEB2E-977C-4422-2C51-1AFAADC65E1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FBB1F1F-5DD0-8640-AD61-0BBF7C4A15B8}"/>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5" name="Footer Placeholder 4">
            <a:extLst>
              <a:ext uri="{FF2B5EF4-FFF2-40B4-BE49-F238E27FC236}">
                <a16:creationId xmlns:a16="http://schemas.microsoft.com/office/drawing/2014/main" id="{3EA253C7-3084-7805-F20D-E73A2C7CC9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5157645-EA30-23C1-000B-E3447A7E0825}"/>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71691590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9367C-5ADD-3844-F5D1-CBDB51912B3C}"/>
              </a:ext>
            </a:extLst>
          </p:cNvPr>
          <p:cNvSpPr>
            <a:spLocks noGrp="1"/>
          </p:cNvSpPr>
          <p:nvPr>
            <p:ph type="pic" sz="quarter" idx="14" hasCustomPrompt="1"/>
          </p:nvPr>
        </p:nvSpPr>
        <p:spPr>
          <a:xfrm>
            <a:off x="7826375" y="0"/>
            <a:ext cx="4365625" cy="6257952"/>
          </a:xfrm>
          <a:custGeom>
            <a:avLst/>
            <a:gdLst>
              <a:gd name="connsiteX0" fmla="*/ 0 w 4365625"/>
              <a:gd name="connsiteY0" fmla="*/ 0 h 6242050"/>
              <a:gd name="connsiteX1" fmla="*/ 4365625 w 4365625"/>
              <a:gd name="connsiteY1" fmla="*/ 0 h 6242050"/>
              <a:gd name="connsiteX2" fmla="*/ 4365625 w 4365625"/>
              <a:gd name="connsiteY2" fmla="*/ 6242050 h 6242050"/>
              <a:gd name="connsiteX3" fmla="*/ 0 w 4365625"/>
              <a:gd name="connsiteY3" fmla="*/ 6242050 h 6242050"/>
              <a:gd name="connsiteX4" fmla="*/ 0 w 4365625"/>
              <a:gd name="connsiteY4" fmla="*/ 0 h 6242050"/>
              <a:gd name="connsiteX0" fmla="*/ 2417197 w 4365625"/>
              <a:gd name="connsiteY0" fmla="*/ 15903 h 6242050"/>
              <a:gd name="connsiteX1" fmla="*/ 4365625 w 4365625"/>
              <a:gd name="connsiteY1" fmla="*/ 0 h 6242050"/>
              <a:gd name="connsiteX2" fmla="*/ 4365625 w 4365625"/>
              <a:gd name="connsiteY2" fmla="*/ 6242050 h 6242050"/>
              <a:gd name="connsiteX3" fmla="*/ 0 w 4365625"/>
              <a:gd name="connsiteY3" fmla="*/ 6242050 h 6242050"/>
              <a:gd name="connsiteX4" fmla="*/ 2417197 w 4365625"/>
              <a:gd name="connsiteY4" fmla="*/ 15903 h 6242050"/>
              <a:gd name="connsiteX0" fmla="*/ 2441051 w 4365625"/>
              <a:gd name="connsiteY0" fmla="*/ 0 h 6265903"/>
              <a:gd name="connsiteX1" fmla="*/ 4365625 w 4365625"/>
              <a:gd name="connsiteY1" fmla="*/ 23853 h 6265903"/>
              <a:gd name="connsiteX2" fmla="*/ 4365625 w 4365625"/>
              <a:gd name="connsiteY2" fmla="*/ 6265903 h 6265903"/>
              <a:gd name="connsiteX3" fmla="*/ 0 w 4365625"/>
              <a:gd name="connsiteY3" fmla="*/ 6265903 h 6265903"/>
              <a:gd name="connsiteX4" fmla="*/ 2441051 w 4365625"/>
              <a:gd name="connsiteY4" fmla="*/ 0 h 6265903"/>
              <a:gd name="connsiteX0" fmla="*/ 2441051 w 4365625"/>
              <a:gd name="connsiteY0" fmla="*/ 0 h 6257952"/>
              <a:gd name="connsiteX1" fmla="*/ 4365625 w 4365625"/>
              <a:gd name="connsiteY1" fmla="*/ 15902 h 6257952"/>
              <a:gd name="connsiteX2" fmla="*/ 4365625 w 4365625"/>
              <a:gd name="connsiteY2" fmla="*/ 6257952 h 6257952"/>
              <a:gd name="connsiteX3" fmla="*/ 0 w 4365625"/>
              <a:gd name="connsiteY3" fmla="*/ 6257952 h 6257952"/>
              <a:gd name="connsiteX4" fmla="*/ 2441051 w 4365625"/>
              <a:gd name="connsiteY4" fmla="*/ 0 h 62579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65625" h="6257952">
                <a:moveTo>
                  <a:pt x="2441051" y="0"/>
                </a:moveTo>
                <a:lnTo>
                  <a:pt x="4365625" y="15902"/>
                </a:lnTo>
                <a:lnTo>
                  <a:pt x="4365625" y="6257952"/>
                </a:lnTo>
                <a:lnTo>
                  <a:pt x="0" y="6257952"/>
                </a:lnTo>
                <a:lnTo>
                  <a:pt x="2441051" y="0"/>
                </a:lnTo>
                <a:close/>
              </a:path>
            </a:pathLst>
          </a:custGeom>
        </p:spPr>
        <p:txBody>
          <a:bodyPr/>
          <a:lstStyle>
            <a:lvl1pPr marL="0" indent="0" algn="r">
              <a:buNone/>
              <a:defRPr/>
            </a:lvl1pPr>
          </a:lstStyle>
          <a:p>
            <a:r>
              <a:rPr lang="en-US"/>
              <a:t>Click icon to</a:t>
            </a:r>
            <a:br>
              <a:rPr lang="en-US"/>
            </a:br>
            <a:r>
              <a:rPr lang="en-US"/>
              <a:t>insert image</a:t>
            </a:r>
          </a:p>
        </p:txBody>
      </p:sp>
      <p:sp>
        <p:nvSpPr>
          <p:cNvPr id="6" name="Text Placeholder 6">
            <a:extLst>
              <a:ext uri="{FF2B5EF4-FFF2-40B4-BE49-F238E27FC236}">
                <a16:creationId xmlns:a16="http://schemas.microsoft.com/office/drawing/2014/main" id="{0B9AEF78-32EE-FF61-E9A7-24C870A5FC80}"/>
              </a:ext>
            </a:extLst>
          </p:cNvPr>
          <p:cNvSpPr>
            <a:spLocks noGrp="1"/>
          </p:cNvSpPr>
          <p:nvPr>
            <p:ph type="body" sz="quarter" idx="11" hasCustomPrompt="1"/>
          </p:nvPr>
        </p:nvSpPr>
        <p:spPr>
          <a:xfrm>
            <a:off x="813816" y="1115568"/>
            <a:ext cx="6938412" cy="775225"/>
          </a:xfrm>
          <a:prstGeom prst="rect">
            <a:avLst/>
          </a:prstGeom>
        </p:spPr>
        <p:txBody>
          <a:bodyPr/>
          <a:lstStyle>
            <a:lvl1pPr marL="0" indent="0">
              <a:buNone/>
              <a:defRPr sz="4800" b="1" i="1">
                <a:solidFill>
                  <a:srgbClr val="63666A"/>
                </a:solidFill>
                <a:latin typeface="Chivo Black Italic" pitchFamily="2" charset="77"/>
              </a:defRPr>
            </a:lvl1pPr>
          </a:lstStyle>
          <a:p>
            <a:pPr lvl="0"/>
            <a:r>
              <a:rPr lang="en-US"/>
              <a:t>Title or headline here</a:t>
            </a:r>
          </a:p>
        </p:txBody>
      </p:sp>
      <p:sp>
        <p:nvSpPr>
          <p:cNvPr id="7" name="Text Placeholder 4">
            <a:extLst>
              <a:ext uri="{FF2B5EF4-FFF2-40B4-BE49-F238E27FC236}">
                <a16:creationId xmlns:a16="http://schemas.microsoft.com/office/drawing/2014/main" id="{F0623462-562C-B21E-097B-9F079428C24F}"/>
              </a:ext>
            </a:extLst>
          </p:cNvPr>
          <p:cNvSpPr>
            <a:spLocks noGrp="1"/>
          </p:cNvSpPr>
          <p:nvPr>
            <p:ph type="body" sz="quarter" idx="12" hasCustomPrompt="1"/>
          </p:nvPr>
        </p:nvSpPr>
        <p:spPr>
          <a:xfrm>
            <a:off x="813817" y="2057009"/>
            <a:ext cx="6938412" cy="3429392"/>
          </a:xfrm>
          <a:prstGeom prst="rect">
            <a:avLst/>
          </a:prstGeom>
        </p:spPr>
        <p:txBody>
          <a:bodyPr/>
          <a:lstStyle>
            <a:lvl1pPr>
              <a:defRPr b="0" i="0">
                <a:latin typeface="Chivo Light" pitchFamily="2" charset="77"/>
              </a:defRPr>
            </a:lvl1pPr>
            <a:lvl2pPr marL="577850" indent="-314325">
              <a:buFont typeface="Courier New" panose="02070309020205020404" pitchFamily="49" charset="0"/>
              <a:buChar char="o"/>
              <a:tabLst/>
              <a:defRPr b="0" i="0">
                <a:latin typeface="Chivo Light" pitchFamily="2" charset="77"/>
              </a:defRPr>
            </a:lvl2pPr>
            <a:lvl3pPr marL="863600" indent="-265113">
              <a:buFont typeface="System Font Regular"/>
              <a:buChar char="&gt;"/>
              <a:tabLst/>
              <a:defRPr b="0" i="0">
                <a:latin typeface="Chivo Light" pitchFamily="2" charset="77"/>
              </a:defRPr>
            </a:lvl3pPr>
            <a:lvl4pPr marL="1147763" indent="-284163">
              <a:buFont typeface="System Font Regular"/>
              <a:buChar char="♢"/>
              <a:tabLst/>
              <a:defRPr b="0" i="0">
                <a:latin typeface="Chivo Light"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247206419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9367C-5ADD-3844-F5D1-CBDB51912B3C}"/>
              </a:ext>
            </a:extLst>
          </p:cNvPr>
          <p:cNvSpPr>
            <a:spLocks noGrp="1"/>
          </p:cNvSpPr>
          <p:nvPr>
            <p:ph type="pic" sz="quarter" idx="14" hasCustomPrompt="1"/>
          </p:nvPr>
        </p:nvSpPr>
        <p:spPr>
          <a:xfrm>
            <a:off x="7826375" y="0"/>
            <a:ext cx="4365625" cy="6257952"/>
          </a:xfrm>
          <a:custGeom>
            <a:avLst/>
            <a:gdLst>
              <a:gd name="connsiteX0" fmla="*/ 0 w 4365625"/>
              <a:gd name="connsiteY0" fmla="*/ 0 h 6242050"/>
              <a:gd name="connsiteX1" fmla="*/ 4365625 w 4365625"/>
              <a:gd name="connsiteY1" fmla="*/ 0 h 6242050"/>
              <a:gd name="connsiteX2" fmla="*/ 4365625 w 4365625"/>
              <a:gd name="connsiteY2" fmla="*/ 6242050 h 6242050"/>
              <a:gd name="connsiteX3" fmla="*/ 0 w 4365625"/>
              <a:gd name="connsiteY3" fmla="*/ 6242050 h 6242050"/>
              <a:gd name="connsiteX4" fmla="*/ 0 w 4365625"/>
              <a:gd name="connsiteY4" fmla="*/ 0 h 6242050"/>
              <a:gd name="connsiteX0" fmla="*/ 2417197 w 4365625"/>
              <a:gd name="connsiteY0" fmla="*/ 15903 h 6242050"/>
              <a:gd name="connsiteX1" fmla="*/ 4365625 w 4365625"/>
              <a:gd name="connsiteY1" fmla="*/ 0 h 6242050"/>
              <a:gd name="connsiteX2" fmla="*/ 4365625 w 4365625"/>
              <a:gd name="connsiteY2" fmla="*/ 6242050 h 6242050"/>
              <a:gd name="connsiteX3" fmla="*/ 0 w 4365625"/>
              <a:gd name="connsiteY3" fmla="*/ 6242050 h 6242050"/>
              <a:gd name="connsiteX4" fmla="*/ 2417197 w 4365625"/>
              <a:gd name="connsiteY4" fmla="*/ 15903 h 6242050"/>
              <a:gd name="connsiteX0" fmla="*/ 2441051 w 4365625"/>
              <a:gd name="connsiteY0" fmla="*/ 0 h 6265903"/>
              <a:gd name="connsiteX1" fmla="*/ 4365625 w 4365625"/>
              <a:gd name="connsiteY1" fmla="*/ 23853 h 6265903"/>
              <a:gd name="connsiteX2" fmla="*/ 4365625 w 4365625"/>
              <a:gd name="connsiteY2" fmla="*/ 6265903 h 6265903"/>
              <a:gd name="connsiteX3" fmla="*/ 0 w 4365625"/>
              <a:gd name="connsiteY3" fmla="*/ 6265903 h 6265903"/>
              <a:gd name="connsiteX4" fmla="*/ 2441051 w 4365625"/>
              <a:gd name="connsiteY4" fmla="*/ 0 h 6265903"/>
              <a:gd name="connsiteX0" fmla="*/ 2441051 w 4365625"/>
              <a:gd name="connsiteY0" fmla="*/ 0 h 6257952"/>
              <a:gd name="connsiteX1" fmla="*/ 4365625 w 4365625"/>
              <a:gd name="connsiteY1" fmla="*/ 15902 h 6257952"/>
              <a:gd name="connsiteX2" fmla="*/ 4365625 w 4365625"/>
              <a:gd name="connsiteY2" fmla="*/ 6257952 h 6257952"/>
              <a:gd name="connsiteX3" fmla="*/ 0 w 4365625"/>
              <a:gd name="connsiteY3" fmla="*/ 6257952 h 6257952"/>
              <a:gd name="connsiteX4" fmla="*/ 2441051 w 4365625"/>
              <a:gd name="connsiteY4" fmla="*/ 0 h 62579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65625" h="6257952">
                <a:moveTo>
                  <a:pt x="2441051" y="0"/>
                </a:moveTo>
                <a:lnTo>
                  <a:pt x="4365625" y="15902"/>
                </a:lnTo>
                <a:lnTo>
                  <a:pt x="4365625" y="6257952"/>
                </a:lnTo>
                <a:lnTo>
                  <a:pt x="0" y="6257952"/>
                </a:lnTo>
                <a:lnTo>
                  <a:pt x="2441051" y="0"/>
                </a:lnTo>
                <a:close/>
              </a:path>
            </a:pathLst>
          </a:custGeom>
        </p:spPr>
        <p:txBody>
          <a:bodyPr/>
          <a:lstStyle>
            <a:lvl1pPr marL="0" indent="0" algn="r">
              <a:buNone/>
              <a:defRPr/>
            </a:lvl1pPr>
          </a:lstStyle>
          <a:p>
            <a:r>
              <a:rPr lang="en-US"/>
              <a:t>Click icon to</a:t>
            </a:r>
            <a:br>
              <a:rPr lang="en-US"/>
            </a:br>
            <a:r>
              <a:rPr lang="en-US"/>
              <a:t>insert image</a:t>
            </a:r>
          </a:p>
        </p:txBody>
      </p:sp>
      <p:sp>
        <p:nvSpPr>
          <p:cNvPr id="7" name="Text Placeholder 4">
            <a:extLst>
              <a:ext uri="{FF2B5EF4-FFF2-40B4-BE49-F238E27FC236}">
                <a16:creationId xmlns:a16="http://schemas.microsoft.com/office/drawing/2014/main" id="{F0623462-562C-B21E-097B-9F079428C24F}"/>
              </a:ext>
            </a:extLst>
          </p:cNvPr>
          <p:cNvSpPr>
            <a:spLocks noGrp="1"/>
          </p:cNvSpPr>
          <p:nvPr>
            <p:ph type="body" sz="quarter" idx="12" hasCustomPrompt="1"/>
          </p:nvPr>
        </p:nvSpPr>
        <p:spPr>
          <a:xfrm>
            <a:off x="813817" y="1318591"/>
            <a:ext cx="6938412" cy="4333461"/>
          </a:xfrm>
          <a:prstGeom prst="rect">
            <a:avLst/>
          </a:prstGeom>
        </p:spPr>
        <p:txBody>
          <a:bodyPr/>
          <a:lstStyle>
            <a:lvl1pPr marL="514350" indent="-514350">
              <a:buFont typeface="+mj-lt"/>
              <a:buAutoNum type="arabicPeriod"/>
              <a:defRPr sz="2000" b="0" i="0">
                <a:latin typeface="Chivo Light" pitchFamily="2" charset="77"/>
              </a:defRPr>
            </a:lvl1pPr>
            <a:lvl2pPr marL="720725" indent="-457200">
              <a:buFont typeface="+mj-lt"/>
              <a:buAutoNum type="arabicPeriod"/>
              <a:tabLst/>
              <a:defRPr b="0" i="0">
                <a:latin typeface="Chivo" pitchFamily="2" charset="77"/>
              </a:defRPr>
            </a:lvl2pPr>
            <a:lvl3pPr marL="1055687" indent="-457200">
              <a:buFont typeface="+mj-lt"/>
              <a:buAutoNum type="arabicPeriod"/>
              <a:tabLst/>
              <a:defRPr b="0" i="0">
                <a:latin typeface="Chivo" pitchFamily="2" charset="77"/>
              </a:defRPr>
            </a:lvl3pPr>
            <a:lvl4pPr marL="1206500" indent="-342900">
              <a:buFont typeface="+mj-lt"/>
              <a:buAutoNum type="arabicPeriod"/>
              <a:tabLst/>
              <a:defRPr b="0" i="0">
                <a:latin typeface="Chivo" pitchFamily="2" charset="77"/>
              </a:defRPr>
            </a:lvl4pPr>
          </a:lstStyle>
          <a:p>
            <a:r>
              <a:rPr lang="en-US"/>
              <a:t>Add priorities here. </a:t>
            </a:r>
            <a:br>
              <a:rPr lang="en-US"/>
            </a:br>
            <a:r>
              <a:rPr lang="en-US"/>
              <a:t>The list will auto-number.</a:t>
            </a:r>
          </a:p>
        </p:txBody>
      </p:sp>
      <p:sp>
        <p:nvSpPr>
          <p:cNvPr id="2" name="TextBox 1">
            <a:extLst>
              <a:ext uri="{FF2B5EF4-FFF2-40B4-BE49-F238E27FC236}">
                <a16:creationId xmlns:a16="http://schemas.microsoft.com/office/drawing/2014/main" id="{ADD88ADE-F539-BEA2-0FFB-A2190221A33E}"/>
              </a:ext>
            </a:extLst>
          </p:cNvPr>
          <p:cNvSpPr txBox="1"/>
          <p:nvPr userDrawn="1"/>
        </p:nvSpPr>
        <p:spPr>
          <a:xfrm>
            <a:off x="813817" y="424069"/>
            <a:ext cx="6938412" cy="738664"/>
          </a:xfrm>
          <a:prstGeom prst="rect">
            <a:avLst/>
          </a:prstGeom>
          <a:noFill/>
        </p:spPr>
        <p:txBody>
          <a:bodyPr wrap="square" rtlCol="0">
            <a:spAutoFit/>
          </a:bodyPr>
          <a:lstStyle/>
          <a:p>
            <a:r>
              <a:rPr lang="en-US" sz="3000" b="1" i="1">
                <a:solidFill>
                  <a:srgbClr val="63666A"/>
                </a:solidFill>
                <a:latin typeface="Chivo Black Italic" pitchFamily="2" charset="77"/>
              </a:rPr>
              <a:t>NCAA Health and Safety Priorities</a:t>
            </a:r>
          </a:p>
          <a:p>
            <a:r>
              <a:rPr lang="en-US" sz="1200" b="1" i="0">
                <a:solidFill>
                  <a:srgbClr val="0077C8"/>
                </a:solidFill>
                <a:latin typeface="Chivo Bold" pitchFamily="2" charset="77"/>
              </a:rPr>
              <a:t>Endorsed by the NCAA Board of Governors</a:t>
            </a:r>
          </a:p>
        </p:txBody>
      </p:sp>
    </p:spTree>
    <p:extLst>
      <p:ext uri="{BB962C8B-B14F-4D97-AF65-F5344CB8AC3E}">
        <p14:creationId xmlns:p14="http://schemas.microsoft.com/office/powerpoint/2010/main" val="25151373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F27F3BF-1103-3B8A-B562-C8B5E74FEC12}"/>
              </a:ext>
            </a:extLst>
          </p:cNvPr>
          <p:cNvSpPr>
            <a:spLocks noGrp="1"/>
          </p:cNvSpPr>
          <p:nvPr>
            <p:ph type="pic" sz="quarter" idx="10" hasCustomPrompt="1"/>
          </p:nvPr>
        </p:nvSpPr>
        <p:spPr>
          <a:xfrm>
            <a:off x="0" y="0"/>
            <a:ext cx="12192000" cy="5903843"/>
          </a:xfrm>
          <a:prstGeom prst="rect">
            <a:avLst/>
          </a:prstGeom>
        </p:spPr>
        <p:txBody>
          <a:bodyPr/>
          <a:lstStyle>
            <a:lvl1pPr marL="0" indent="0">
              <a:buNone/>
              <a:defRPr/>
            </a:lvl1pPr>
          </a:lstStyle>
          <a:p>
            <a:r>
              <a:rPr lang="en-US"/>
              <a:t>Click icon to add an image</a:t>
            </a:r>
          </a:p>
        </p:txBody>
      </p:sp>
      <p:sp>
        <p:nvSpPr>
          <p:cNvPr id="7" name="Text Placeholder 6">
            <a:extLst>
              <a:ext uri="{FF2B5EF4-FFF2-40B4-BE49-F238E27FC236}">
                <a16:creationId xmlns:a16="http://schemas.microsoft.com/office/drawing/2014/main" id="{20D6E6D5-20E5-F921-706A-C4F5CB49DF39}"/>
              </a:ext>
            </a:extLst>
          </p:cNvPr>
          <p:cNvSpPr>
            <a:spLocks noGrp="1"/>
          </p:cNvSpPr>
          <p:nvPr>
            <p:ph type="body" sz="quarter" idx="11" hasCustomPrompt="1"/>
          </p:nvPr>
        </p:nvSpPr>
        <p:spPr>
          <a:xfrm>
            <a:off x="582958" y="821566"/>
            <a:ext cx="8686938" cy="556660"/>
          </a:xfrm>
          <a:prstGeom prst="rect">
            <a:avLst/>
          </a:prstGeom>
        </p:spPr>
        <p:txBody>
          <a:bodyPr/>
          <a:lstStyle>
            <a:lvl1pPr marL="0" indent="0">
              <a:buNone/>
              <a:defRPr b="1" i="1">
                <a:solidFill>
                  <a:srgbClr val="63666A"/>
                </a:solidFill>
                <a:latin typeface="Chivo Black Italic" pitchFamily="2" charset="77"/>
              </a:defRPr>
            </a:lvl1pPr>
          </a:lstStyle>
          <a:p>
            <a:pPr lvl="0"/>
            <a:r>
              <a:rPr lang="en-US"/>
              <a:t>Title Goes Here</a:t>
            </a:r>
          </a:p>
        </p:txBody>
      </p:sp>
      <p:sp>
        <p:nvSpPr>
          <p:cNvPr id="9" name="Text Placeholder 8">
            <a:extLst>
              <a:ext uri="{FF2B5EF4-FFF2-40B4-BE49-F238E27FC236}">
                <a16:creationId xmlns:a16="http://schemas.microsoft.com/office/drawing/2014/main" id="{74A33A68-CF90-6240-4456-60F20049D8F4}"/>
              </a:ext>
            </a:extLst>
          </p:cNvPr>
          <p:cNvSpPr>
            <a:spLocks noGrp="1"/>
          </p:cNvSpPr>
          <p:nvPr>
            <p:ph type="body" sz="quarter" idx="12" hasCustomPrompt="1"/>
          </p:nvPr>
        </p:nvSpPr>
        <p:spPr>
          <a:xfrm>
            <a:off x="582958" y="1464988"/>
            <a:ext cx="5155233" cy="257796"/>
          </a:xfrm>
          <a:prstGeom prst="rect">
            <a:avLst/>
          </a:prstGeom>
        </p:spPr>
        <p:txBody>
          <a:bodyPr/>
          <a:lstStyle>
            <a:lvl1pPr marL="0" indent="0">
              <a:buNone/>
              <a:defRPr sz="1600"/>
            </a:lvl1pPr>
          </a:lstStyle>
          <a:p>
            <a:pPr lvl="0"/>
            <a:r>
              <a:rPr lang="en-US"/>
              <a:t>Name Goes Here</a:t>
            </a:r>
          </a:p>
        </p:txBody>
      </p:sp>
      <p:sp>
        <p:nvSpPr>
          <p:cNvPr id="11" name="Text Placeholder 8">
            <a:extLst>
              <a:ext uri="{FF2B5EF4-FFF2-40B4-BE49-F238E27FC236}">
                <a16:creationId xmlns:a16="http://schemas.microsoft.com/office/drawing/2014/main" id="{A536EEAA-8767-26C9-8E72-2C8AC41971D8}"/>
              </a:ext>
            </a:extLst>
          </p:cNvPr>
          <p:cNvSpPr>
            <a:spLocks noGrp="1"/>
          </p:cNvSpPr>
          <p:nvPr>
            <p:ph type="body" sz="quarter" idx="13" hasCustomPrompt="1"/>
          </p:nvPr>
        </p:nvSpPr>
        <p:spPr>
          <a:xfrm>
            <a:off x="582957" y="1782419"/>
            <a:ext cx="5155233" cy="257797"/>
          </a:xfrm>
          <a:prstGeom prst="rect">
            <a:avLst/>
          </a:prstGeom>
        </p:spPr>
        <p:txBody>
          <a:bodyPr/>
          <a:lstStyle>
            <a:lvl1pPr marL="0" indent="0">
              <a:buNone/>
              <a:defRPr sz="1100" b="0" i="0">
                <a:latin typeface="Chivo Light" pitchFamily="2" charset="77"/>
              </a:defRPr>
            </a:lvl1pPr>
          </a:lstStyle>
          <a:p>
            <a:pPr lvl="0"/>
            <a:r>
              <a:rPr lang="en-US"/>
              <a:t>Title Goes Here</a:t>
            </a:r>
          </a:p>
        </p:txBody>
      </p:sp>
    </p:spTree>
    <p:extLst>
      <p:ext uri="{BB962C8B-B14F-4D97-AF65-F5344CB8AC3E}">
        <p14:creationId xmlns:p14="http://schemas.microsoft.com/office/powerpoint/2010/main" val="744855202"/>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6" name="Text Placeholder 6">
            <a:extLst>
              <a:ext uri="{FF2B5EF4-FFF2-40B4-BE49-F238E27FC236}">
                <a16:creationId xmlns:a16="http://schemas.microsoft.com/office/drawing/2014/main" id="{095802F4-3C4A-98DC-6408-92E50176FDC3}"/>
              </a:ext>
            </a:extLst>
          </p:cNvPr>
          <p:cNvSpPr>
            <a:spLocks noGrp="1"/>
          </p:cNvSpPr>
          <p:nvPr>
            <p:ph type="body" sz="quarter" idx="12" hasCustomPrompt="1"/>
          </p:nvPr>
        </p:nvSpPr>
        <p:spPr>
          <a:xfrm>
            <a:off x="568848" y="501840"/>
            <a:ext cx="3088752" cy="574099"/>
          </a:xfrm>
          <a:prstGeom prst="rect">
            <a:avLst/>
          </a:prstGeom>
        </p:spPr>
        <p:txBody>
          <a:bodyPr/>
          <a:lstStyle>
            <a:lvl1pPr marL="0" indent="0" algn="r">
              <a:buNone/>
              <a:defRPr sz="5400" b="1" i="0">
                <a:solidFill>
                  <a:srgbClr val="0077C8"/>
                </a:solidFill>
                <a:latin typeface="Chivo Black" pitchFamily="2" charset="77"/>
              </a:defRPr>
            </a:lvl1pPr>
          </a:lstStyle>
          <a:p>
            <a:pPr lvl="0"/>
            <a:r>
              <a:rPr lang="en-US"/>
              <a:t>TEXT</a:t>
            </a:r>
          </a:p>
        </p:txBody>
      </p:sp>
      <p:sp>
        <p:nvSpPr>
          <p:cNvPr id="8" name="Text Placeholder 6">
            <a:extLst>
              <a:ext uri="{FF2B5EF4-FFF2-40B4-BE49-F238E27FC236}">
                <a16:creationId xmlns:a16="http://schemas.microsoft.com/office/drawing/2014/main" id="{100C9ABA-EBDB-7244-02B7-7CA892970FDA}"/>
              </a:ext>
            </a:extLst>
          </p:cNvPr>
          <p:cNvSpPr>
            <a:spLocks noGrp="1"/>
          </p:cNvSpPr>
          <p:nvPr>
            <p:ph type="body" sz="quarter" idx="13" hasCustomPrompt="1"/>
          </p:nvPr>
        </p:nvSpPr>
        <p:spPr>
          <a:xfrm>
            <a:off x="568848" y="1127529"/>
            <a:ext cx="3088752" cy="391884"/>
          </a:xfrm>
          <a:prstGeom prst="rect">
            <a:avLst/>
          </a:prstGeom>
        </p:spPr>
        <p:txBody>
          <a:bodyPr/>
          <a:lstStyle>
            <a:lvl1pPr marL="0" indent="0" algn="r">
              <a:lnSpc>
                <a:spcPct val="100000"/>
              </a:lnSpc>
              <a:buNone/>
              <a:defRPr sz="2400" b="0" i="0">
                <a:latin typeface="Chivo Light" pitchFamily="2" charset="77"/>
              </a:defRPr>
            </a:lvl1pPr>
          </a:lstStyle>
          <a:p>
            <a:pPr lvl="0"/>
            <a:r>
              <a:rPr lang="en-US"/>
              <a:t>GOES HERE</a:t>
            </a:r>
          </a:p>
        </p:txBody>
      </p:sp>
      <p:sp>
        <p:nvSpPr>
          <p:cNvPr id="9" name="Text Placeholder 6">
            <a:extLst>
              <a:ext uri="{FF2B5EF4-FFF2-40B4-BE49-F238E27FC236}">
                <a16:creationId xmlns:a16="http://schemas.microsoft.com/office/drawing/2014/main" id="{966C87C8-A11D-DFED-6562-982481A43557}"/>
              </a:ext>
            </a:extLst>
          </p:cNvPr>
          <p:cNvSpPr>
            <a:spLocks noGrp="1"/>
          </p:cNvSpPr>
          <p:nvPr>
            <p:ph type="body" sz="quarter" idx="14" hasCustomPrompt="1"/>
          </p:nvPr>
        </p:nvSpPr>
        <p:spPr>
          <a:xfrm>
            <a:off x="568848" y="2390252"/>
            <a:ext cx="3088752" cy="574099"/>
          </a:xfrm>
          <a:prstGeom prst="rect">
            <a:avLst/>
          </a:prstGeom>
        </p:spPr>
        <p:txBody>
          <a:bodyPr/>
          <a:lstStyle>
            <a:lvl1pPr marL="0" indent="0" algn="r">
              <a:buNone/>
              <a:defRPr sz="5400" b="1" i="0">
                <a:solidFill>
                  <a:srgbClr val="0077C8"/>
                </a:solidFill>
                <a:latin typeface="Chivo Black" pitchFamily="2" charset="77"/>
              </a:defRPr>
            </a:lvl1pPr>
          </a:lstStyle>
          <a:p>
            <a:pPr lvl="0"/>
            <a:r>
              <a:rPr lang="en-US"/>
              <a:t>TEXT</a:t>
            </a:r>
          </a:p>
        </p:txBody>
      </p:sp>
      <p:sp>
        <p:nvSpPr>
          <p:cNvPr id="10" name="Text Placeholder 6">
            <a:extLst>
              <a:ext uri="{FF2B5EF4-FFF2-40B4-BE49-F238E27FC236}">
                <a16:creationId xmlns:a16="http://schemas.microsoft.com/office/drawing/2014/main" id="{DD546960-91FA-460D-6E76-E62C75410D51}"/>
              </a:ext>
            </a:extLst>
          </p:cNvPr>
          <p:cNvSpPr>
            <a:spLocks noGrp="1"/>
          </p:cNvSpPr>
          <p:nvPr>
            <p:ph type="body" sz="quarter" idx="15" hasCustomPrompt="1"/>
          </p:nvPr>
        </p:nvSpPr>
        <p:spPr>
          <a:xfrm>
            <a:off x="568848" y="3015941"/>
            <a:ext cx="3088752" cy="391884"/>
          </a:xfrm>
          <a:prstGeom prst="rect">
            <a:avLst/>
          </a:prstGeom>
        </p:spPr>
        <p:txBody>
          <a:bodyPr/>
          <a:lstStyle>
            <a:lvl1pPr marL="0" indent="0" algn="r">
              <a:lnSpc>
                <a:spcPct val="100000"/>
              </a:lnSpc>
              <a:buNone/>
              <a:defRPr sz="2400" b="0" i="0">
                <a:latin typeface="Chivo Light" pitchFamily="2" charset="77"/>
              </a:defRPr>
            </a:lvl1pPr>
          </a:lstStyle>
          <a:p>
            <a:pPr lvl="0"/>
            <a:r>
              <a:rPr lang="en-US"/>
              <a:t>GOES HERE</a:t>
            </a:r>
          </a:p>
        </p:txBody>
      </p:sp>
      <p:sp>
        <p:nvSpPr>
          <p:cNvPr id="11" name="Text Placeholder 6">
            <a:extLst>
              <a:ext uri="{FF2B5EF4-FFF2-40B4-BE49-F238E27FC236}">
                <a16:creationId xmlns:a16="http://schemas.microsoft.com/office/drawing/2014/main" id="{EE2F36AF-AC60-1652-6438-0EF208EE013B}"/>
              </a:ext>
            </a:extLst>
          </p:cNvPr>
          <p:cNvSpPr>
            <a:spLocks noGrp="1"/>
          </p:cNvSpPr>
          <p:nvPr>
            <p:ph type="body" sz="quarter" idx="16" hasCustomPrompt="1"/>
          </p:nvPr>
        </p:nvSpPr>
        <p:spPr>
          <a:xfrm>
            <a:off x="568848" y="4278664"/>
            <a:ext cx="3088752" cy="574099"/>
          </a:xfrm>
          <a:prstGeom prst="rect">
            <a:avLst/>
          </a:prstGeom>
        </p:spPr>
        <p:txBody>
          <a:bodyPr/>
          <a:lstStyle>
            <a:lvl1pPr marL="0" indent="0" algn="r">
              <a:buNone/>
              <a:defRPr sz="5400" b="1" i="0">
                <a:solidFill>
                  <a:srgbClr val="0077C8"/>
                </a:solidFill>
                <a:latin typeface="Chivo Black" pitchFamily="2" charset="77"/>
              </a:defRPr>
            </a:lvl1pPr>
          </a:lstStyle>
          <a:p>
            <a:pPr lvl="0"/>
            <a:r>
              <a:rPr lang="en-US"/>
              <a:t>TEXT</a:t>
            </a:r>
          </a:p>
        </p:txBody>
      </p:sp>
      <p:sp>
        <p:nvSpPr>
          <p:cNvPr id="12" name="Text Placeholder 6">
            <a:extLst>
              <a:ext uri="{FF2B5EF4-FFF2-40B4-BE49-F238E27FC236}">
                <a16:creationId xmlns:a16="http://schemas.microsoft.com/office/drawing/2014/main" id="{50255F0E-DC3A-AFA4-DF45-F72B7DB7E619}"/>
              </a:ext>
            </a:extLst>
          </p:cNvPr>
          <p:cNvSpPr>
            <a:spLocks noGrp="1"/>
          </p:cNvSpPr>
          <p:nvPr>
            <p:ph type="body" sz="quarter" idx="17" hasCustomPrompt="1"/>
          </p:nvPr>
        </p:nvSpPr>
        <p:spPr>
          <a:xfrm>
            <a:off x="568848" y="4904353"/>
            <a:ext cx="3088752" cy="391884"/>
          </a:xfrm>
          <a:prstGeom prst="rect">
            <a:avLst/>
          </a:prstGeom>
        </p:spPr>
        <p:txBody>
          <a:bodyPr/>
          <a:lstStyle>
            <a:lvl1pPr marL="0" indent="0" algn="r">
              <a:lnSpc>
                <a:spcPct val="100000"/>
              </a:lnSpc>
              <a:buNone/>
              <a:defRPr sz="2400" b="0" i="0">
                <a:latin typeface="Chivo Light" pitchFamily="2" charset="77"/>
              </a:defRPr>
            </a:lvl1pPr>
          </a:lstStyle>
          <a:p>
            <a:pPr lvl="0"/>
            <a:r>
              <a:rPr lang="en-US"/>
              <a:t>GOES HERE</a:t>
            </a:r>
          </a:p>
        </p:txBody>
      </p:sp>
      <p:sp>
        <p:nvSpPr>
          <p:cNvPr id="4" name="Text Placeholder 3">
            <a:extLst>
              <a:ext uri="{FF2B5EF4-FFF2-40B4-BE49-F238E27FC236}">
                <a16:creationId xmlns:a16="http://schemas.microsoft.com/office/drawing/2014/main" id="{30FF81D3-2D31-D3C8-4A5C-1EBA5F59001C}"/>
              </a:ext>
            </a:extLst>
          </p:cNvPr>
          <p:cNvSpPr>
            <a:spLocks noGrp="1"/>
          </p:cNvSpPr>
          <p:nvPr>
            <p:ph type="body" sz="quarter" idx="18" hasCustomPrompt="1"/>
          </p:nvPr>
        </p:nvSpPr>
        <p:spPr>
          <a:xfrm>
            <a:off x="3787775" y="501650"/>
            <a:ext cx="7646988" cy="1165309"/>
          </a:xfrm>
          <a:prstGeom prst="rect">
            <a:avLst/>
          </a:prstGeom>
        </p:spPr>
        <p:txBody>
          <a:bodyPr/>
          <a:lstStyle>
            <a:lvl1pPr marL="0" indent="0">
              <a:lnSpc>
                <a:spcPct val="100000"/>
              </a:lnSpc>
              <a:buNone/>
              <a:defRPr sz="1800" b="0" i="0">
                <a:latin typeface="Chivo Light" pitchFamily="2" charset="77"/>
              </a:defRPr>
            </a:lvl1pPr>
          </a:lstStyle>
          <a:p>
            <a:pPr lvl="0"/>
            <a:r>
              <a:rPr lang="en-US"/>
              <a:t>Copy goes here.</a:t>
            </a:r>
          </a:p>
        </p:txBody>
      </p:sp>
      <p:sp>
        <p:nvSpPr>
          <p:cNvPr id="13" name="Text Placeholder 3">
            <a:extLst>
              <a:ext uri="{FF2B5EF4-FFF2-40B4-BE49-F238E27FC236}">
                <a16:creationId xmlns:a16="http://schemas.microsoft.com/office/drawing/2014/main" id="{52BB896A-C4D4-9BEF-8BA4-0F96E0A4E7B7}"/>
              </a:ext>
            </a:extLst>
          </p:cNvPr>
          <p:cNvSpPr>
            <a:spLocks noGrp="1"/>
          </p:cNvSpPr>
          <p:nvPr>
            <p:ph type="body" sz="quarter" idx="19" hasCustomPrompt="1"/>
          </p:nvPr>
        </p:nvSpPr>
        <p:spPr>
          <a:xfrm>
            <a:off x="3787775" y="2390252"/>
            <a:ext cx="7646988" cy="1165309"/>
          </a:xfrm>
          <a:prstGeom prst="rect">
            <a:avLst/>
          </a:prstGeom>
        </p:spPr>
        <p:txBody>
          <a:bodyPr/>
          <a:lstStyle>
            <a:lvl1pPr marL="0" indent="0">
              <a:lnSpc>
                <a:spcPct val="100000"/>
              </a:lnSpc>
              <a:buNone/>
              <a:defRPr sz="1800" b="0" i="0">
                <a:latin typeface="Chivo Light" pitchFamily="2" charset="77"/>
              </a:defRPr>
            </a:lvl1pPr>
          </a:lstStyle>
          <a:p>
            <a:pPr lvl="0"/>
            <a:r>
              <a:rPr lang="en-US"/>
              <a:t>Copy goes here.</a:t>
            </a:r>
          </a:p>
        </p:txBody>
      </p:sp>
      <p:sp>
        <p:nvSpPr>
          <p:cNvPr id="14" name="Text Placeholder 3">
            <a:extLst>
              <a:ext uri="{FF2B5EF4-FFF2-40B4-BE49-F238E27FC236}">
                <a16:creationId xmlns:a16="http://schemas.microsoft.com/office/drawing/2014/main" id="{34CB1644-391E-BE6E-63C0-94ED54A8F296}"/>
              </a:ext>
            </a:extLst>
          </p:cNvPr>
          <p:cNvSpPr>
            <a:spLocks noGrp="1"/>
          </p:cNvSpPr>
          <p:nvPr>
            <p:ph type="body" sz="quarter" idx="20" hasCustomPrompt="1"/>
          </p:nvPr>
        </p:nvSpPr>
        <p:spPr>
          <a:xfrm>
            <a:off x="3787775" y="4278664"/>
            <a:ext cx="7646988" cy="1165309"/>
          </a:xfrm>
          <a:prstGeom prst="rect">
            <a:avLst/>
          </a:prstGeom>
        </p:spPr>
        <p:txBody>
          <a:bodyPr/>
          <a:lstStyle>
            <a:lvl1pPr marL="0" indent="0">
              <a:lnSpc>
                <a:spcPct val="100000"/>
              </a:lnSpc>
              <a:buNone/>
              <a:defRPr sz="1800" b="0" i="0">
                <a:latin typeface="Chivo Light" pitchFamily="2" charset="77"/>
              </a:defRPr>
            </a:lvl1pPr>
          </a:lstStyle>
          <a:p>
            <a:pPr lvl="0"/>
            <a:r>
              <a:rPr lang="en-US"/>
              <a:t>Copy goes here.</a:t>
            </a:r>
          </a:p>
        </p:txBody>
      </p:sp>
    </p:spTree>
    <p:extLst>
      <p:ext uri="{BB962C8B-B14F-4D97-AF65-F5344CB8AC3E}">
        <p14:creationId xmlns:p14="http://schemas.microsoft.com/office/powerpoint/2010/main" val="316367029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7969B0C-DA31-9EEA-5745-CE0B47C68876}"/>
              </a:ext>
            </a:extLst>
          </p:cNvPr>
          <p:cNvSpPr>
            <a:spLocks noGrp="1"/>
          </p:cNvSpPr>
          <p:nvPr>
            <p:ph type="pic" sz="quarter" idx="10" hasCustomPrompt="1"/>
          </p:nvPr>
        </p:nvSpPr>
        <p:spPr>
          <a:xfrm>
            <a:off x="679733" y="938676"/>
            <a:ext cx="3414837" cy="4256410"/>
          </a:xfrm>
          <a:prstGeom prst="rect">
            <a:avLst/>
          </a:prstGeom>
        </p:spPr>
        <p:txBody>
          <a:bodyPr/>
          <a:lstStyle>
            <a:lvl1pPr marL="0" indent="0">
              <a:buNone/>
              <a:defRPr/>
            </a:lvl1pPr>
          </a:lstStyle>
          <a:p>
            <a:r>
              <a:rPr lang="en-US"/>
              <a:t>Click icon to add publication image.</a:t>
            </a:r>
          </a:p>
        </p:txBody>
      </p:sp>
      <p:sp>
        <p:nvSpPr>
          <p:cNvPr id="16" name="Picture Placeholder 2">
            <a:extLst>
              <a:ext uri="{FF2B5EF4-FFF2-40B4-BE49-F238E27FC236}">
                <a16:creationId xmlns:a16="http://schemas.microsoft.com/office/drawing/2014/main" id="{A2D2BE53-BFE4-028C-BD03-373787CD2CFE}"/>
              </a:ext>
            </a:extLst>
          </p:cNvPr>
          <p:cNvSpPr>
            <a:spLocks noGrp="1"/>
          </p:cNvSpPr>
          <p:nvPr>
            <p:ph type="pic" sz="quarter" idx="11" hasCustomPrompt="1"/>
          </p:nvPr>
        </p:nvSpPr>
        <p:spPr>
          <a:xfrm>
            <a:off x="4450622" y="938676"/>
            <a:ext cx="3414837" cy="4256410"/>
          </a:xfrm>
          <a:prstGeom prst="rect">
            <a:avLst/>
          </a:prstGeom>
        </p:spPr>
        <p:txBody>
          <a:bodyPr/>
          <a:lstStyle>
            <a:lvl1pPr marL="0" indent="0">
              <a:buNone/>
              <a:defRPr/>
            </a:lvl1pPr>
          </a:lstStyle>
          <a:p>
            <a:r>
              <a:rPr lang="en-US"/>
              <a:t>Click icon to add publication image.</a:t>
            </a:r>
          </a:p>
        </p:txBody>
      </p:sp>
      <p:sp>
        <p:nvSpPr>
          <p:cNvPr id="17" name="Picture Placeholder 2">
            <a:extLst>
              <a:ext uri="{FF2B5EF4-FFF2-40B4-BE49-F238E27FC236}">
                <a16:creationId xmlns:a16="http://schemas.microsoft.com/office/drawing/2014/main" id="{79012E08-F706-8CDE-D13D-EB2C7C0BFF9D}"/>
              </a:ext>
            </a:extLst>
          </p:cNvPr>
          <p:cNvSpPr>
            <a:spLocks noGrp="1"/>
          </p:cNvSpPr>
          <p:nvPr>
            <p:ph type="pic" sz="quarter" idx="12" hasCustomPrompt="1"/>
          </p:nvPr>
        </p:nvSpPr>
        <p:spPr>
          <a:xfrm>
            <a:off x="8221511" y="938676"/>
            <a:ext cx="3414837" cy="4256410"/>
          </a:xfrm>
          <a:prstGeom prst="rect">
            <a:avLst/>
          </a:prstGeom>
        </p:spPr>
        <p:txBody>
          <a:bodyPr/>
          <a:lstStyle>
            <a:lvl1pPr marL="0" indent="0">
              <a:buNone/>
              <a:defRPr/>
            </a:lvl1pPr>
          </a:lstStyle>
          <a:p>
            <a:r>
              <a:rPr lang="en-US"/>
              <a:t>Click icon to add publication image.</a:t>
            </a:r>
          </a:p>
        </p:txBody>
      </p:sp>
    </p:spTree>
    <p:extLst>
      <p:ext uri="{BB962C8B-B14F-4D97-AF65-F5344CB8AC3E}">
        <p14:creationId xmlns:p14="http://schemas.microsoft.com/office/powerpoint/2010/main" val="424839967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6590122"/>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6_Custom Layout">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42087772-E9D9-A04E-9FD9-5F06AFA9EE4F}"/>
              </a:ext>
            </a:extLst>
          </p:cNvPr>
          <p:cNvSpPr>
            <a:spLocks noGrp="1"/>
          </p:cNvSpPr>
          <p:nvPr>
            <p:ph type="body" sz="quarter" idx="11" hasCustomPrompt="1"/>
          </p:nvPr>
        </p:nvSpPr>
        <p:spPr>
          <a:xfrm>
            <a:off x="813816" y="1115568"/>
            <a:ext cx="9144000" cy="775225"/>
          </a:xfrm>
          <a:prstGeom prst="rect">
            <a:avLst/>
          </a:prstGeom>
        </p:spPr>
        <p:txBody>
          <a:bodyPr/>
          <a:lstStyle>
            <a:lvl1pPr marL="0" indent="0">
              <a:buNone/>
              <a:defRPr sz="4800" b="1" i="1">
                <a:solidFill>
                  <a:srgbClr val="63666A"/>
                </a:solidFill>
                <a:latin typeface="Chivo Black Italic" pitchFamily="2" charset="77"/>
              </a:defRPr>
            </a:lvl1pPr>
          </a:lstStyle>
          <a:p>
            <a:pPr lvl="0"/>
            <a:r>
              <a:rPr lang="en-US"/>
              <a:t>Title or headline here</a:t>
            </a:r>
          </a:p>
        </p:txBody>
      </p:sp>
      <p:sp>
        <p:nvSpPr>
          <p:cNvPr id="6" name="Text Placeholder 4">
            <a:extLst>
              <a:ext uri="{FF2B5EF4-FFF2-40B4-BE49-F238E27FC236}">
                <a16:creationId xmlns:a16="http://schemas.microsoft.com/office/drawing/2014/main" id="{BA794597-4471-45F4-392E-F1FDCC2DC93A}"/>
              </a:ext>
            </a:extLst>
          </p:cNvPr>
          <p:cNvSpPr>
            <a:spLocks noGrp="1"/>
          </p:cNvSpPr>
          <p:nvPr>
            <p:ph type="body" sz="quarter" idx="12" hasCustomPrompt="1"/>
          </p:nvPr>
        </p:nvSpPr>
        <p:spPr>
          <a:xfrm>
            <a:off x="813817" y="2057009"/>
            <a:ext cx="9144000" cy="3429392"/>
          </a:xfrm>
          <a:prstGeom prst="rect">
            <a:avLst/>
          </a:prstGeom>
        </p:spPr>
        <p:txBody>
          <a:bodyPr/>
          <a:lstStyle>
            <a:lvl1pPr>
              <a:defRPr b="0" i="0">
                <a:latin typeface="Chivo Light" pitchFamily="2" charset="77"/>
              </a:defRPr>
            </a:lvl1pPr>
            <a:lvl2pPr marL="577850" indent="-314325">
              <a:buFont typeface="Courier New" panose="02070309020205020404" pitchFamily="49" charset="0"/>
              <a:buChar char="o"/>
              <a:tabLst/>
              <a:defRPr b="0" i="0">
                <a:latin typeface="Chivo Light" pitchFamily="2" charset="77"/>
              </a:defRPr>
            </a:lvl2pPr>
            <a:lvl3pPr marL="863600" indent="-265113">
              <a:buFont typeface="System Font Regular"/>
              <a:buChar char="&gt;"/>
              <a:tabLst/>
              <a:defRPr b="0" i="0">
                <a:latin typeface="Chivo Light" pitchFamily="2" charset="77"/>
              </a:defRPr>
            </a:lvl3pPr>
            <a:lvl4pPr marL="1147763" indent="-284163">
              <a:buFont typeface="System Font Regular"/>
              <a:buChar char="♢"/>
              <a:tabLst/>
              <a:defRPr b="0" i="0">
                <a:latin typeface="Chivo Light"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90275613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userDrawn="1">
  <p:cSld name="8_Custom Layout">
    <p:spTree>
      <p:nvGrpSpPr>
        <p:cNvPr id="1" name=""/>
        <p:cNvGrpSpPr/>
        <p:nvPr/>
      </p:nvGrpSpPr>
      <p:grpSpPr>
        <a:xfrm>
          <a:off x="0" y="0"/>
          <a:ext cx="0" cy="0"/>
          <a:chOff x="0" y="0"/>
          <a:chExt cx="0" cy="0"/>
        </a:xfrm>
      </p:grpSpPr>
      <p:sp>
        <p:nvSpPr>
          <p:cNvPr id="13" name="Text Placeholder 6">
            <a:extLst>
              <a:ext uri="{FF2B5EF4-FFF2-40B4-BE49-F238E27FC236}">
                <a16:creationId xmlns:a16="http://schemas.microsoft.com/office/drawing/2014/main" id="{4983A8B8-0D15-A654-5388-50AFB725C375}"/>
              </a:ext>
            </a:extLst>
          </p:cNvPr>
          <p:cNvSpPr>
            <a:spLocks noGrp="1"/>
          </p:cNvSpPr>
          <p:nvPr>
            <p:ph type="body" sz="quarter" idx="12" hasCustomPrompt="1"/>
          </p:nvPr>
        </p:nvSpPr>
        <p:spPr>
          <a:xfrm>
            <a:off x="9292063" y="5802123"/>
            <a:ext cx="2676057" cy="574099"/>
          </a:xfrm>
          <a:prstGeom prst="rect">
            <a:avLst/>
          </a:prstGeom>
        </p:spPr>
        <p:txBody>
          <a:bodyPr/>
          <a:lstStyle>
            <a:lvl1pPr marL="0" indent="0" algn="ctr">
              <a:buNone/>
              <a:defRPr sz="5400" b="1" i="0">
                <a:solidFill>
                  <a:srgbClr val="6CC24A"/>
                </a:solidFill>
                <a:latin typeface="Chivo Black" pitchFamily="2" charset="77"/>
              </a:defRPr>
            </a:lvl1pPr>
          </a:lstStyle>
          <a:p>
            <a:pPr lvl="0"/>
            <a:r>
              <a:rPr lang="en-US"/>
              <a:t>SSI</a:t>
            </a:r>
          </a:p>
        </p:txBody>
      </p:sp>
      <p:sp>
        <p:nvSpPr>
          <p:cNvPr id="6" name="Text Placeholder 6">
            <a:extLst>
              <a:ext uri="{FF2B5EF4-FFF2-40B4-BE49-F238E27FC236}">
                <a16:creationId xmlns:a16="http://schemas.microsoft.com/office/drawing/2014/main" id="{F1DC9EA0-D3C8-1806-9481-3EC5BBE19ADE}"/>
              </a:ext>
            </a:extLst>
          </p:cNvPr>
          <p:cNvSpPr>
            <a:spLocks noGrp="1"/>
          </p:cNvSpPr>
          <p:nvPr>
            <p:ph type="body" sz="quarter" idx="13" hasCustomPrompt="1"/>
          </p:nvPr>
        </p:nvSpPr>
        <p:spPr>
          <a:xfrm>
            <a:off x="9292063" y="6427812"/>
            <a:ext cx="2676057" cy="391884"/>
          </a:xfrm>
          <a:prstGeom prst="rect">
            <a:avLst/>
          </a:prstGeom>
        </p:spPr>
        <p:txBody>
          <a:bodyPr/>
          <a:lstStyle>
            <a:lvl1pPr marL="0" indent="0" algn="ctr">
              <a:lnSpc>
                <a:spcPct val="100000"/>
              </a:lnSpc>
              <a:buNone/>
              <a:defRPr sz="2400" b="0" i="0">
                <a:latin typeface="Chivo Light" pitchFamily="2" charset="77"/>
              </a:defRPr>
            </a:lvl1pPr>
          </a:lstStyle>
          <a:p>
            <a:pPr lvl="0"/>
            <a:r>
              <a:rPr lang="en-US"/>
              <a:t>STAFF</a:t>
            </a:r>
          </a:p>
        </p:txBody>
      </p:sp>
      <p:sp>
        <p:nvSpPr>
          <p:cNvPr id="5" name="Picture Placeholder 4">
            <a:extLst>
              <a:ext uri="{FF2B5EF4-FFF2-40B4-BE49-F238E27FC236}">
                <a16:creationId xmlns:a16="http://schemas.microsoft.com/office/drawing/2014/main" id="{BDFDF76D-8974-A0E0-42DA-DC997D30269F}"/>
              </a:ext>
            </a:extLst>
          </p:cNvPr>
          <p:cNvSpPr>
            <a:spLocks noGrp="1"/>
          </p:cNvSpPr>
          <p:nvPr>
            <p:ph type="pic" sz="quarter" idx="14" hasCustomPrompt="1"/>
          </p:nvPr>
        </p:nvSpPr>
        <p:spPr>
          <a:xfrm>
            <a:off x="662761" y="1513126"/>
            <a:ext cx="1060843" cy="1120753"/>
          </a:xfrm>
          <a:prstGeom prst="rect">
            <a:avLst/>
          </a:prstGeom>
        </p:spPr>
        <p:txBody>
          <a:bodyPr/>
          <a:lstStyle>
            <a:lvl1pPr marL="0" indent="0">
              <a:buNone/>
              <a:defRPr sz="1200"/>
            </a:lvl1pPr>
          </a:lstStyle>
          <a:p>
            <a:r>
              <a:rPr lang="en-US"/>
              <a:t>Click icon to insert image</a:t>
            </a:r>
          </a:p>
        </p:txBody>
      </p:sp>
      <p:sp>
        <p:nvSpPr>
          <p:cNvPr id="9" name="Picture Placeholder 4">
            <a:extLst>
              <a:ext uri="{FF2B5EF4-FFF2-40B4-BE49-F238E27FC236}">
                <a16:creationId xmlns:a16="http://schemas.microsoft.com/office/drawing/2014/main" id="{D75BC9F6-3256-72CE-BF50-47152CA6E6A9}"/>
              </a:ext>
            </a:extLst>
          </p:cNvPr>
          <p:cNvSpPr>
            <a:spLocks noGrp="1"/>
          </p:cNvSpPr>
          <p:nvPr>
            <p:ph type="pic" sz="quarter" idx="15" hasCustomPrompt="1"/>
          </p:nvPr>
        </p:nvSpPr>
        <p:spPr>
          <a:xfrm>
            <a:off x="662761" y="2868623"/>
            <a:ext cx="1060843" cy="112075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icon to insert image</a:t>
            </a:r>
          </a:p>
          <a:p>
            <a:endParaRPr lang="en-US"/>
          </a:p>
        </p:txBody>
      </p:sp>
      <p:sp>
        <p:nvSpPr>
          <p:cNvPr id="10" name="Picture Placeholder 4">
            <a:extLst>
              <a:ext uri="{FF2B5EF4-FFF2-40B4-BE49-F238E27FC236}">
                <a16:creationId xmlns:a16="http://schemas.microsoft.com/office/drawing/2014/main" id="{7A9A740F-3B95-05DE-3BFA-997753B8F576}"/>
              </a:ext>
            </a:extLst>
          </p:cNvPr>
          <p:cNvSpPr>
            <a:spLocks noGrp="1"/>
          </p:cNvSpPr>
          <p:nvPr>
            <p:ph type="pic" sz="quarter" idx="16" hasCustomPrompt="1"/>
          </p:nvPr>
        </p:nvSpPr>
        <p:spPr>
          <a:xfrm>
            <a:off x="662761" y="4224121"/>
            <a:ext cx="1060843" cy="112075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icon to insert image</a:t>
            </a:r>
          </a:p>
          <a:p>
            <a:endParaRPr lang="en-US"/>
          </a:p>
        </p:txBody>
      </p:sp>
      <p:sp>
        <p:nvSpPr>
          <p:cNvPr id="11" name="Picture Placeholder 4">
            <a:extLst>
              <a:ext uri="{FF2B5EF4-FFF2-40B4-BE49-F238E27FC236}">
                <a16:creationId xmlns:a16="http://schemas.microsoft.com/office/drawing/2014/main" id="{5A79C024-36EE-ECF6-BB5A-336432DFC8CF}"/>
              </a:ext>
            </a:extLst>
          </p:cNvPr>
          <p:cNvSpPr>
            <a:spLocks noGrp="1"/>
          </p:cNvSpPr>
          <p:nvPr>
            <p:ph type="pic" sz="quarter" idx="17" hasCustomPrompt="1"/>
          </p:nvPr>
        </p:nvSpPr>
        <p:spPr>
          <a:xfrm>
            <a:off x="4275854" y="1513126"/>
            <a:ext cx="1060843" cy="1120753"/>
          </a:xfrm>
          <a:prstGeom prst="rect">
            <a:avLst/>
          </a:prstGeom>
        </p:spPr>
        <p:txBody>
          <a:bodyPr/>
          <a:lstStyle>
            <a:lvl1pPr marL="0" indent="0">
              <a:buNone/>
              <a:defRPr sz="1200"/>
            </a:lvl1pPr>
          </a:lstStyle>
          <a:p>
            <a:r>
              <a:rPr lang="en-US"/>
              <a:t>Click icon to insert image</a:t>
            </a:r>
          </a:p>
        </p:txBody>
      </p:sp>
      <p:sp>
        <p:nvSpPr>
          <p:cNvPr id="12" name="Picture Placeholder 4">
            <a:extLst>
              <a:ext uri="{FF2B5EF4-FFF2-40B4-BE49-F238E27FC236}">
                <a16:creationId xmlns:a16="http://schemas.microsoft.com/office/drawing/2014/main" id="{CD4651E9-D76E-67E2-5AE3-6C4D3F447C81}"/>
              </a:ext>
            </a:extLst>
          </p:cNvPr>
          <p:cNvSpPr>
            <a:spLocks noGrp="1"/>
          </p:cNvSpPr>
          <p:nvPr>
            <p:ph type="pic" sz="quarter" idx="18" hasCustomPrompt="1"/>
          </p:nvPr>
        </p:nvSpPr>
        <p:spPr>
          <a:xfrm>
            <a:off x="4275854" y="2868623"/>
            <a:ext cx="1060843" cy="112075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icon to insert image</a:t>
            </a:r>
          </a:p>
          <a:p>
            <a:endParaRPr lang="en-US"/>
          </a:p>
        </p:txBody>
      </p:sp>
      <p:sp>
        <p:nvSpPr>
          <p:cNvPr id="14" name="Picture Placeholder 4">
            <a:extLst>
              <a:ext uri="{FF2B5EF4-FFF2-40B4-BE49-F238E27FC236}">
                <a16:creationId xmlns:a16="http://schemas.microsoft.com/office/drawing/2014/main" id="{956CBDA2-FB02-6695-A73D-C85D9B648503}"/>
              </a:ext>
            </a:extLst>
          </p:cNvPr>
          <p:cNvSpPr>
            <a:spLocks noGrp="1"/>
          </p:cNvSpPr>
          <p:nvPr>
            <p:ph type="pic" sz="quarter" idx="19" hasCustomPrompt="1"/>
          </p:nvPr>
        </p:nvSpPr>
        <p:spPr>
          <a:xfrm>
            <a:off x="4275854" y="4224121"/>
            <a:ext cx="1060843" cy="112075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icon to insert image</a:t>
            </a:r>
          </a:p>
          <a:p>
            <a:endParaRPr lang="en-US"/>
          </a:p>
        </p:txBody>
      </p:sp>
      <p:sp>
        <p:nvSpPr>
          <p:cNvPr id="15" name="Picture Placeholder 4">
            <a:extLst>
              <a:ext uri="{FF2B5EF4-FFF2-40B4-BE49-F238E27FC236}">
                <a16:creationId xmlns:a16="http://schemas.microsoft.com/office/drawing/2014/main" id="{B7384240-3D05-A183-BE50-C29EA8CD799F}"/>
              </a:ext>
            </a:extLst>
          </p:cNvPr>
          <p:cNvSpPr>
            <a:spLocks noGrp="1"/>
          </p:cNvSpPr>
          <p:nvPr>
            <p:ph type="pic" sz="quarter" idx="20" hasCustomPrompt="1"/>
          </p:nvPr>
        </p:nvSpPr>
        <p:spPr>
          <a:xfrm>
            <a:off x="7888948" y="1513126"/>
            <a:ext cx="1060843" cy="1120753"/>
          </a:xfrm>
          <a:prstGeom prst="rect">
            <a:avLst/>
          </a:prstGeom>
        </p:spPr>
        <p:txBody>
          <a:bodyPr/>
          <a:lstStyle>
            <a:lvl1pPr marL="0" indent="0">
              <a:buNone/>
              <a:defRPr sz="1200"/>
            </a:lvl1pPr>
          </a:lstStyle>
          <a:p>
            <a:r>
              <a:rPr lang="en-US"/>
              <a:t>Click icon to insert image</a:t>
            </a:r>
          </a:p>
        </p:txBody>
      </p:sp>
      <p:sp>
        <p:nvSpPr>
          <p:cNvPr id="16" name="Picture Placeholder 4">
            <a:extLst>
              <a:ext uri="{FF2B5EF4-FFF2-40B4-BE49-F238E27FC236}">
                <a16:creationId xmlns:a16="http://schemas.microsoft.com/office/drawing/2014/main" id="{CD71932C-97AF-6C29-9E8C-196F1383E5D2}"/>
              </a:ext>
            </a:extLst>
          </p:cNvPr>
          <p:cNvSpPr>
            <a:spLocks noGrp="1"/>
          </p:cNvSpPr>
          <p:nvPr>
            <p:ph type="pic" sz="quarter" idx="21" hasCustomPrompt="1"/>
          </p:nvPr>
        </p:nvSpPr>
        <p:spPr>
          <a:xfrm>
            <a:off x="7888948" y="2868623"/>
            <a:ext cx="1060843" cy="112075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icon to insert image</a:t>
            </a:r>
          </a:p>
          <a:p>
            <a:endParaRPr lang="en-US"/>
          </a:p>
        </p:txBody>
      </p:sp>
      <p:sp>
        <p:nvSpPr>
          <p:cNvPr id="17" name="Picture Placeholder 4">
            <a:extLst>
              <a:ext uri="{FF2B5EF4-FFF2-40B4-BE49-F238E27FC236}">
                <a16:creationId xmlns:a16="http://schemas.microsoft.com/office/drawing/2014/main" id="{337F6412-3866-301D-A933-60E095BEFCC4}"/>
              </a:ext>
            </a:extLst>
          </p:cNvPr>
          <p:cNvSpPr>
            <a:spLocks noGrp="1"/>
          </p:cNvSpPr>
          <p:nvPr>
            <p:ph type="pic" sz="quarter" idx="22" hasCustomPrompt="1"/>
          </p:nvPr>
        </p:nvSpPr>
        <p:spPr>
          <a:xfrm>
            <a:off x="7888948" y="4224121"/>
            <a:ext cx="1060843" cy="1120753"/>
          </a:xfrm>
          <a:prstGeom prst="rect">
            <a:avLst/>
          </a:prstGeom>
        </p:spPr>
        <p:txBody>
          <a:bodyPr/>
          <a:lstStyle>
            <a:lvl1pPr marL="0" marR="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sz="1200"/>
            </a:lvl1pPr>
          </a:lstStyle>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lang="en-US"/>
              <a:t>Click icon to insert image</a:t>
            </a:r>
          </a:p>
          <a:p>
            <a:endParaRPr lang="en-US"/>
          </a:p>
        </p:txBody>
      </p:sp>
      <p:sp>
        <p:nvSpPr>
          <p:cNvPr id="18" name="Text Placeholder 17">
            <a:extLst>
              <a:ext uri="{FF2B5EF4-FFF2-40B4-BE49-F238E27FC236}">
                <a16:creationId xmlns:a16="http://schemas.microsoft.com/office/drawing/2014/main" id="{81EA749C-9F59-DEBC-D2DF-A1A7098C9281}"/>
              </a:ext>
            </a:extLst>
          </p:cNvPr>
          <p:cNvSpPr>
            <a:spLocks noGrp="1"/>
          </p:cNvSpPr>
          <p:nvPr>
            <p:ph type="body" sz="quarter" idx="23" hasCustomPrompt="1"/>
          </p:nvPr>
        </p:nvSpPr>
        <p:spPr>
          <a:xfrm>
            <a:off x="1836738" y="1842860"/>
            <a:ext cx="2047875" cy="227013"/>
          </a:xfrm>
          <a:prstGeom prst="rect">
            <a:avLst/>
          </a:prstGeom>
        </p:spPr>
        <p:txBody>
          <a:bodyPr/>
          <a:lstStyle>
            <a:lvl1pPr marL="0" indent="0" algn="l">
              <a:buNone/>
              <a:defRPr sz="1400" b="1" i="1">
                <a:solidFill>
                  <a:srgbClr val="6CC24A"/>
                </a:solidFill>
                <a:latin typeface="Chivo Black Italic" pitchFamily="2" charset="77"/>
              </a:defRPr>
            </a:lvl1pPr>
          </a:lstStyle>
          <a:p>
            <a:pPr lvl="0"/>
            <a:r>
              <a:rPr lang="en-US"/>
              <a:t>FirstName </a:t>
            </a:r>
            <a:r>
              <a:rPr lang="en-US" err="1"/>
              <a:t>LastName</a:t>
            </a:r>
            <a:endParaRPr lang="en-US"/>
          </a:p>
        </p:txBody>
      </p:sp>
      <p:sp>
        <p:nvSpPr>
          <p:cNvPr id="19" name="Text Placeholder 17">
            <a:extLst>
              <a:ext uri="{FF2B5EF4-FFF2-40B4-BE49-F238E27FC236}">
                <a16:creationId xmlns:a16="http://schemas.microsoft.com/office/drawing/2014/main" id="{6AEE9EE8-6B14-48C1-7435-6D4EDD5D9EDA}"/>
              </a:ext>
            </a:extLst>
          </p:cNvPr>
          <p:cNvSpPr>
            <a:spLocks noGrp="1"/>
          </p:cNvSpPr>
          <p:nvPr>
            <p:ph type="body" sz="quarter" idx="24" hasCustomPrompt="1"/>
          </p:nvPr>
        </p:nvSpPr>
        <p:spPr>
          <a:xfrm>
            <a:off x="1836738" y="2077529"/>
            <a:ext cx="2047875" cy="364451"/>
          </a:xfrm>
          <a:prstGeom prst="rect">
            <a:avLst/>
          </a:prstGeom>
        </p:spPr>
        <p:txBody>
          <a:bodyPr/>
          <a:lstStyle>
            <a:lvl1pPr marL="0" indent="0" algn="l">
              <a:buNone/>
              <a:defRPr sz="1000" b="0" i="0">
                <a:solidFill>
                  <a:schemeClr val="bg1"/>
                </a:solidFill>
                <a:latin typeface="Chivo Light" pitchFamily="2" charset="77"/>
              </a:defRPr>
            </a:lvl1pPr>
          </a:lstStyle>
          <a:p>
            <a:pPr lvl="0"/>
            <a:r>
              <a:rPr lang="en-US"/>
              <a:t>Title Goes Here</a:t>
            </a:r>
          </a:p>
        </p:txBody>
      </p:sp>
      <p:sp>
        <p:nvSpPr>
          <p:cNvPr id="20" name="Text Placeholder 17">
            <a:extLst>
              <a:ext uri="{FF2B5EF4-FFF2-40B4-BE49-F238E27FC236}">
                <a16:creationId xmlns:a16="http://schemas.microsoft.com/office/drawing/2014/main" id="{C8A4D07D-15F3-2DF1-3430-310568597044}"/>
              </a:ext>
            </a:extLst>
          </p:cNvPr>
          <p:cNvSpPr>
            <a:spLocks noGrp="1"/>
          </p:cNvSpPr>
          <p:nvPr>
            <p:ph type="body" sz="quarter" idx="25" hasCustomPrompt="1"/>
          </p:nvPr>
        </p:nvSpPr>
        <p:spPr>
          <a:xfrm>
            <a:off x="1836738" y="2482131"/>
            <a:ext cx="2047875" cy="149933"/>
          </a:xfrm>
          <a:prstGeom prst="rect">
            <a:avLst/>
          </a:prstGeom>
        </p:spPr>
        <p:txBody>
          <a:bodyPr/>
          <a:lstStyle>
            <a:lvl1pPr marL="0" indent="0" algn="l">
              <a:buNone/>
              <a:defRPr sz="1000" b="1" i="0">
                <a:solidFill>
                  <a:srgbClr val="0077C8"/>
                </a:solidFill>
                <a:latin typeface="Chivo Bold" pitchFamily="2" charset="77"/>
              </a:defRPr>
            </a:lvl1pPr>
          </a:lstStyle>
          <a:p>
            <a:pPr lvl="0"/>
            <a:r>
              <a:rPr lang="en-US" err="1"/>
              <a:t>name@email.com</a:t>
            </a:r>
            <a:endParaRPr lang="en-US"/>
          </a:p>
        </p:txBody>
      </p:sp>
      <p:sp>
        <p:nvSpPr>
          <p:cNvPr id="21" name="Text Placeholder 17">
            <a:extLst>
              <a:ext uri="{FF2B5EF4-FFF2-40B4-BE49-F238E27FC236}">
                <a16:creationId xmlns:a16="http://schemas.microsoft.com/office/drawing/2014/main" id="{9E4D0E17-5495-138A-9B4C-79DF9596D143}"/>
              </a:ext>
            </a:extLst>
          </p:cNvPr>
          <p:cNvSpPr>
            <a:spLocks noGrp="1"/>
          </p:cNvSpPr>
          <p:nvPr>
            <p:ph type="body" sz="quarter" idx="26" hasCustomPrompt="1"/>
          </p:nvPr>
        </p:nvSpPr>
        <p:spPr>
          <a:xfrm>
            <a:off x="1836738" y="3200172"/>
            <a:ext cx="2047875" cy="227013"/>
          </a:xfrm>
          <a:prstGeom prst="rect">
            <a:avLst/>
          </a:prstGeom>
        </p:spPr>
        <p:txBody>
          <a:bodyPr/>
          <a:lstStyle>
            <a:lvl1pPr marL="0" indent="0" algn="l">
              <a:buNone/>
              <a:defRPr sz="1400" b="1" i="1">
                <a:solidFill>
                  <a:srgbClr val="6CC24A"/>
                </a:solidFill>
                <a:latin typeface="Chivo Black Italic" pitchFamily="2" charset="77"/>
              </a:defRPr>
            </a:lvl1pPr>
          </a:lstStyle>
          <a:p>
            <a:pPr lvl="0"/>
            <a:r>
              <a:rPr lang="en-US"/>
              <a:t>FirstName </a:t>
            </a:r>
            <a:r>
              <a:rPr lang="en-US" err="1"/>
              <a:t>LastName</a:t>
            </a:r>
            <a:endParaRPr lang="en-US"/>
          </a:p>
        </p:txBody>
      </p:sp>
      <p:sp>
        <p:nvSpPr>
          <p:cNvPr id="22" name="Text Placeholder 17">
            <a:extLst>
              <a:ext uri="{FF2B5EF4-FFF2-40B4-BE49-F238E27FC236}">
                <a16:creationId xmlns:a16="http://schemas.microsoft.com/office/drawing/2014/main" id="{3979ACDB-A8B2-A119-BF21-857180907CC1}"/>
              </a:ext>
            </a:extLst>
          </p:cNvPr>
          <p:cNvSpPr>
            <a:spLocks noGrp="1"/>
          </p:cNvSpPr>
          <p:nvPr>
            <p:ph type="body" sz="quarter" idx="27" hasCustomPrompt="1"/>
          </p:nvPr>
        </p:nvSpPr>
        <p:spPr>
          <a:xfrm>
            <a:off x="1836738" y="3434841"/>
            <a:ext cx="2047875" cy="364451"/>
          </a:xfrm>
          <a:prstGeom prst="rect">
            <a:avLst/>
          </a:prstGeom>
        </p:spPr>
        <p:txBody>
          <a:bodyPr/>
          <a:lstStyle>
            <a:lvl1pPr marL="0" indent="0" algn="l">
              <a:buNone/>
              <a:defRPr sz="1000" b="0" i="0">
                <a:solidFill>
                  <a:schemeClr val="bg1"/>
                </a:solidFill>
                <a:latin typeface="Chivo Light" pitchFamily="2" charset="77"/>
              </a:defRPr>
            </a:lvl1pPr>
          </a:lstStyle>
          <a:p>
            <a:pPr lvl="0"/>
            <a:r>
              <a:rPr lang="en-US"/>
              <a:t>Title Goes Here</a:t>
            </a:r>
          </a:p>
        </p:txBody>
      </p:sp>
      <p:sp>
        <p:nvSpPr>
          <p:cNvPr id="23" name="Text Placeholder 17">
            <a:extLst>
              <a:ext uri="{FF2B5EF4-FFF2-40B4-BE49-F238E27FC236}">
                <a16:creationId xmlns:a16="http://schemas.microsoft.com/office/drawing/2014/main" id="{93D583C0-A40F-2077-98DA-C0FACE431948}"/>
              </a:ext>
            </a:extLst>
          </p:cNvPr>
          <p:cNvSpPr>
            <a:spLocks noGrp="1"/>
          </p:cNvSpPr>
          <p:nvPr>
            <p:ph type="body" sz="quarter" idx="28" hasCustomPrompt="1"/>
          </p:nvPr>
        </p:nvSpPr>
        <p:spPr>
          <a:xfrm>
            <a:off x="1836738" y="3839443"/>
            <a:ext cx="2047875" cy="149933"/>
          </a:xfrm>
          <a:prstGeom prst="rect">
            <a:avLst/>
          </a:prstGeom>
        </p:spPr>
        <p:txBody>
          <a:bodyPr/>
          <a:lstStyle>
            <a:lvl1pPr marL="0" indent="0" algn="l">
              <a:buNone/>
              <a:defRPr sz="1000" b="1" i="0">
                <a:solidFill>
                  <a:srgbClr val="0077C8"/>
                </a:solidFill>
                <a:latin typeface="Chivo Bold" pitchFamily="2" charset="77"/>
              </a:defRPr>
            </a:lvl1pPr>
          </a:lstStyle>
          <a:p>
            <a:pPr lvl="0"/>
            <a:r>
              <a:rPr lang="en-US" err="1"/>
              <a:t>name@email.com</a:t>
            </a:r>
            <a:endParaRPr lang="en-US"/>
          </a:p>
        </p:txBody>
      </p:sp>
      <p:sp>
        <p:nvSpPr>
          <p:cNvPr id="24" name="Text Placeholder 17">
            <a:extLst>
              <a:ext uri="{FF2B5EF4-FFF2-40B4-BE49-F238E27FC236}">
                <a16:creationId xmlns:a16="http://schemas.microsoft.com/office/drawing/2014/main" id="{F0522E9F-29B3-801F-FAD0-7A558ABD0890}"/>
              </a:ext>
            </a:extLst>
          </p:cNvPr>
          <p:cNvSpPr>
            <a:spLocks noGrp="1"/>
          </p:cNvSpPr>
          <p:nvPr>
            <p:ph type="body" sz="quarter" idx="29" hasCustomPrompt="1"/>
          </p:nvPr>
        </p:nvSpPr>
        <p:spPr>
          <a:xfrm>
            <a:off x="1836738" y="4555670"/>
            <a:ext cx="2047875" cy="227013"/>
          </a:xfrm>
          <a:prstGeom prst="rect">
            <a:avLst/>
          </a:prstGeom>
        </p:spPr>
        <p:txBody>
          <a:bodyPr/>
          <a:lstStyle>
            <a:lvl1pPr marL="0" indent="0" algn="l">
              <a:buNone/>
              <a:defRPr sz="1400" b="1" i="1">
                <a:solidFill>
                  <a:srgbClr val="6CC24A"/>
                </a:solidFill>
                <a:latin typeface="Chivo Black Italic" pitchFamily="2" charset="77"/>
              </a:defRPr>
            </a:lvl1pPr>
          </a:lstStyle>
          <a:p>
            <a:pPr lvl="0"/>
            <a:r>
              <a:rPr lang="en-US"/>
              <a:t>FirstName </a:t>
            </a:r>
            <a:r>
              <a:rPr lang="en-US" err="1"/>
              <a:t>LastName</a:t>
            </a:r>
            <a:endParaRPr lang="en-US"/>
          </a:p>
        </p:txBody>
      </p:sp>
      <p:sp>
        <p:nvSpPr>
          <p:cNvPr id="25" name="Text Placeholder 17">
            <a:extLst>
              <a:ext uri="{FF2B5EF4-FFF2-40B4-BE49-F238E27FC236}">
                <a16:creationId xmlns:a16="http://schemas.microsoft.com/office/drawing/2014/main" id="{40C7C8D0-6D22-7ECE-12AC-CD8776F6B707}"/>
              </a:ext>
            </a:extLst>
          </p:cNvPr>
          <p:cNvSpPr>
            <a:spLocks noGrp="1"/>
          </p:cNvSpPr>
          <p:nvPr>
            <p:ph type="body" sz="quarter" idx="30" hasCustomPrompt="1"/>
          </p:nvPr>
        </p:nvSpPr>
        <p:spPr>
          <a:xfrm>
            <a:off x="1836738" y="4790339"/>
            <a:ext cx="2047875" cy="364451"/>
          </a:xfrm>
          <a:prstGeom prst="rect">
            <a:avLst/>
          </a:prstGeom>
        </p:spPr>
        <p:txBody>
          <a:bodyPr/>
          <a:lstStyle>
            <a:lvl1pPr marL="0" indent="0" algn="l">
              <a:buNone/>
              <a:defRPr sz="1000" b="0" i="0">
                <a:solidFill>
                  <a:schemeClr val="bg1"/>
                </a:solidFill>
                <a:latin typeface="Chivo Light" pitchFamily="2" charset="77"/>
              </a:defRPr>
            </a:lvl1pPr>
          </a:lstStyle>
          <a:p>
            <a:pPr lvl="0"/>
            <a:r>
              <a:rPr lang="en-US"/>
              <a:t>Title Goes Here</a:t>
            </a:r>
          </a:p>
        </p:txBody>
      </p:sp>
      <p:sp>
        <p:nvSpPr>
          <p:cNvPr id="26" name="Text Placeholder 17">
            <a:extLst>
              <a:ext uri="{FF2B5EF4-FFF2-40B4-BE49-F238E27FC236}">
                <a16:creationId xmlns:a16="http://schemas.microsoft.com/office/drawing/2014/main" id="{5783D5A7-EFF4-9685-BAE6-C380A51291CC}"/>
              </a:ext>
            </a:extLst>
          </p:cNvPr>
          <p:cNvSpPr>
            <a:spLocks noGrp="1"/>
          </p:cNvSpPr>
          <p:nvPr>
            <p:ph type="body" sz="quarter" idx="31" hasCustomPrompt="1"/>
          </p:nvPr>
        </p:nvSpPr>
        <p:spPr>
          <a:xfrm>
            <a:off x="1836738" y="5194941"/>
            <a:ext cx="2047875" cy="149933"/>
          </a:xfrm>
          <a:prstGeom prst="rect">
            <a:avLst/>
          </a:prstGeom>
        </p:spPr>
        <p:txBody>
          <a:bodyPr/>
          <a:lstStyle>
            <a:lvl1pPr marL="0" indent="0" algn="l">
              <a:buNone/>
              <a:defRPr sz="1000" b="1" i="0">
                <a:solidFill>
                  <a:srgbClr val="0077C8"/>
                </a:solidFill>
                <a:latin typeface="Chivo Bold" pitchFamily="2" charset="77"/>
              </a:defRPr>
            </a:lvl1pPr>
          </a:lstStyle>
          <a:p>
            <a:pPr lvl="0"/>
            <a:r>
              <a:rPr lang="en-US" err="1"/>
              <a:t>name@email.com</a:t>
            </a:r>
            <a:endParaRPr lang="en-US"/>
          </a:p>
        </p:txBody>
      </p:sp>
      <p:sp>
        <p:nvSpPr>
          <p:cNvPr id="27" name="Text Placeholder 17">
            <a:extLst>
              <a:ext uri="{FF2B5EF4-FFF2-40B4-BE49-F238E27FC236}">
                <a16:creationId xmlns:a16="http://schemas.microsoft.com/office/drawing/2014/main" id="{353E2979-7A98-B3AB-D173-67F8FAE10A19}"/>
              </a:ext>
            </a:extLst>
          </p:cNvPr>
          <p:cNvSpPr>
            <a:spLocks noGrp="1"/>
          </p:cNvSpPr>
          <p:nvPr>
            <p:ph type="body" sz="quarter" idx="32" hasCustomPrompt="1"/>
          </p:nvPr>
        </p:nvSpPr>
        <p:spPr>
          <a:xfrm>
            <a:off x="5429602" y="1842860"/>
            <a:ext cx="2047875" cy="227013"/>
          </a:xfrm>
          <a:prstGeom prst="rect">
            <a:avLst/>
          </a:prstGeom>
        </p:spPr>
        <p:txBody>
          <a:bodyPr/>
          <a:lstStyle>
            <a:lvl1pPr marL="0" indent="0" algn="l">
              <a:buNone/>
              <a:defRPr sz="1400" b="1" i="1">
                <a:solidFill>
                  <a:srgbClr val="6CC24A"/>
                </a:solidFill>
                <a:latin typeface="Chivo Black Italic" pitchFamily="2" charset="77"/>
              </a:defRPr>
            </a:lvl1pPr>
          </a:lstStyle>
          <a:p>
            <a:pPr lvl="0"/>
            <a:r>
              <a:rPr lang="en-US"/>
              <a:t>FirstName </a:t>
            </a:r>
            <a:r>
              <a:rPr lang="en-US" err="1"/>
              <a:t>LastName</a:t>
            </a:r>
            <a:endParaRPr lang="en-US"/>
          </a:p>
        </p:txBody>
      </p:sp>
      <p:sp>
        <p:nvSpPr>
          <p:cNvPr id="28" name="Text Placeholder 17">
            <a:extLst>
              <a:ext uri="{FF2B5EF4-FFF2-40B4-BE49-F238E27FC236}">
                <a16:creationId xmlns:a16="http://schemas.microsoft.com/office/drawing/2014/main" id="{8D8B064D-8675-68CB-5A3D-A6CE2D34224D}"/>
              </a:ext>
            </a:extLst>
          </p:cNvPr>
          <p:cNvSpPr>
            <a:spLocks noGrp="1"/>
          </p:cNvSpPr>
          <p:nvPr>
            <p:ph type="body" sz="quarter" idx="33" hasCustomPrompt="1"/>
          </p:nvPr>
        </p:nvSpPr>
        <p:spPr>
          <a:xfrm>
            <a:off x="5429602" y="2077529"/>
            <a:ext cx="2047875" cy="364451"/>
          </a:xfrm>
          <a:prstGeom prst="rect">
            <a:avLst/>
          </a:prstGeom>
        </p:spPr>
        <p:txBody>
          <a:bodyPr/>
          <a:lstStyle>
            <a:lvl1pPr marL="0" indent="0" algn="l">
              <a:buNone/>
              <a:defRPr sz="1000" b="0" i="0">
                <a:solidFill>
                  <a:schemeClr val="bg1"/>
                </a:solidFill>
                <a:latin typeface="Chivo Light" pitchFamily="2" charset="77"/>
              </a:defRPr>
            </a:lvl1pPr>
          </a:lstStyle>
          <a:p>
            <a:pPr lvl="0"/>
            <a:r>
              <a:rPr lang="en-US"/>
              <a:t>Title Goes Here</a:t>
            </a:r>
          </a:p>
        </p:txBody>
      </p:sp>
      <p:sp>
        <p:nvSpPr>
          <p:cNvPr id="29" name="Text Placeholder 17">
            <a:extLst>
              <a:ext uri="{FF2B5EF4-FFF2-40B4-BE49-F238E27FC236}">
                <a16:creationId xmlns:a16="http://schemas.microsoft.com/office/drawing/2014/main" id="{95F60874-0B89-071D-F7FE-C7507E26DB5A}"/>
              </a:ext>
            </a:extLst>
          </p:cNvPr>
          <p:cNvSpPr>
            <a:spLocks noGrp="1"/>
          </p:cNvSpPr>
          <p:nvPr>
            <p:ph type="body" sz="quarter" idx="34" hasCustomPrompt="1"/>
          </p:nvPr>
        </p:nvSpPr>
        <p:spPr>
          <a:xfrm>
            <a:off x="5429602" y="2482131"/>
            <a:ext cx="2047875" cy="149933"/>
          </a:xfrm>
          <a:prstGeom prst="rect">
            <a:avLst/>
          </a:prstGeom>
        </p:spPr>
        <p:txBody>
          <a:bodyPr/>
          <a:lstStyle>
            <a:lvl1pPr marL="0" indent="0" algn="l">
              <a:buNone/>
              <a:defRPr sz="1000" b="1" i="0">
                <a:solidFill>
                  <a:srgbClr val="0077C8"/>
                </a:solidFill>
                <a:latin typeface="Chivo Bold" pitchFamily="2" charset="77"/>
              </a:defRPr>
            </a:lvl1pPr>
          </a:lstStyle>
          <a:p>
            <a:pPr lvl="0"/>
            <a:r>
              <a:rPr lang="en-US" err="1"/>
              <a:t>name@email.com</a:t>
            </a:r>
            <a:endParaRPr lang="en-US"/>
          </a:p>
        </p:txBody>
      </p:sp>
      <p:sp>
        <p:nvSpPr>
          <p:cNvPr id="30" name="Text Placeholder 17">
            <a:extLst>
              <a:ext uri="{FF2B5EF4-FFF2-40B4-BE49-F238E27FC236}">
                <a16:creationId xmlns:a16="http://schemas.microsoft.com/office/drawing/2014/main" id="{AAAE0791-0755-EE8D-C873-F2A3B232874D}"/>
              </a:ext>
            </a:extLst>
          </p:cNvPr>
          <p:cNvSpPr>
            <a:spLocks noGrp="1"/>
          </p:cNvSpPr>
          <p:nvPr>
            <p:ph type="body" sz="quarter" idx="35" hasCustomPrompt="1"/>
          </p:nvPr>
        </p:nvSpPr>
        <p:spPr>
          <a:xfrm>
            <a:off x="5429602" y="3200172"/>
            <a:ext cx="2047875" cy="227013"/>
          </a:xfrm>
          <a:prstGeom prst="rect">
            <a:avLst/>
          </a:prstGeom>
        </p:spPr>
        <p:txBody>
          <a:bodyPr/>
          <a:lstStyle>
            <a:lvl1pPr marL="0" indent="0" algn="l">
              <a:buNone/>
              <a:defRPr sz="1400" b="1" i="1">
                <a:solidFill>
                  <a:srgbClr val="6CC24A"/>
                </a:solidFill>
                <a:latin typeface="Chivo Black Italic" pitchFamily="2" charset="77"/>
              </a:defRPr>
            </a:lvl1pPr>
          </a:lstStyle>
          <a:p>
            <a:pPr lvl="0"/>
            <a:r>
              <a:rPr lang="en-US"/>
              <a:t>FirstName </a:t>
            </a:r>
            <a:r>
              <a:rPr lang="en-US" err="1"/>
              <a:t>LastName</a:t>
            </a:r>
            <a:endParaRPr lang="en-US"/>
          </a:p>
        </p:txBody>
      </p:sp>
      <p:sp>
        <p:nvSpPr>
          <p:cNvPr id="31" name="Text Placeholder 17">
            <a:extLst>
              <a:ext uri="{FF2B5EF4-FFF2-40B4-BE49-F238E27FC236}">
                <a16:creationId xmlns:a16="http://schemas.microsoft.com/office/drawing/2014/main" id="{C2D706D8-CCAE-7A9B-1EE8-D18E1ABABDAA}"/>
              </a:ext>
            </a:extLst>
          </p:cNvPr>
          <p:cNvSpPr>
            <a:spLocks noGrp="1"/>
          </p:cNvSpPr>
          <p:nvPr>
            <p:ph type="body" sz="quarter" idx="36" hasCustomPrompt="1"/>
          </p:nvPr>
        </p:nvSpPr>
        <p:spPr>
          <a:xfrm>
            <a:off x="5429602" y="3434841"/>
            <a:ext cx="2047875" cy="364451"/>
          </a:xfrm>
          <a:prstGeom prst="rect">
            <a:avLst/>
          </a:prstGeom>
        </p:spPr>
        <p:txBody>
          <a:bodyPr/>
          <a:lstStyle>
            <a:lvl1pPr marL="0" indent="0" algn="l">
              <a:buNone/>
              <a:defRPr sz="1000" b="0" i="0">
                <a:solidFill>
                  <a:schemeClr val="bg1"/>
                </a:solidFill>
                <a:latin typeface="Chivo Light" pitchFamily="2" charset="77"/>
              </a:defRPr>
            </a:lvl1pPr>
          </a:lstStyle>
          <a:p>
            <a:pPr lvl="0"/>
            <a:r>
              <a:rPr lang="en-US"/>
              <a:t>Title Goes Here</a:t>
            </a:r>
          </a:p>
        </p:txBody>
      </p:sp>
      <p:sp>
        <p:nvSpPr>
          <p:cNvPr id="32" name="Text Placeholder 17">
            <a:extLst>
              <a:ext uri="{FF2B5EF4-FFF2-40B4-BE49-F238E27FC236}">
                <a16:creationId xmlns:a16="http://schemas.microsoft.com/office/drawing/2014/main" id="{498AE49D-8B22-3397-F8B0-7ACC25FAAE7B}"/>
              </a:ext>
            </a:extLst>
          </p:cNvPr>
          <p:cNvSpPr>
            <a:spLocks noGrp="1"/>
          </p:cNvSpPr>
          <p:nvPr>
            <p:ph type="body" sz="quarter" idx="37" hasCustomPrompt="1"/>
          </p:nvPr>
        </p:nvSpPr>
        <p:spPr>
          <a:xfrm>
            <a:off x="5429602" y="3839443"/>
            <a:ext cx="2047875" cy="149933"/>
          </a:xfrm>
          <a:prstGeom prst="rect">
            <a:avLst/>
          </a:prstGeom>
        </p:spPr>
        <p:txBody>
          <a:bodyPr/>
          <a:lstStyle>
            <a:lvl1pPr marL="0" indent="0" algn="l">
              <a:buNone/>
              <a:defRPr sz="1000" b="1" i="0">
                <a:solidFill>
                  <a:srgbClr val="0077C8"/>
                </a:solidFill>
                <a:latin typeface="Chivo Bold" pitchFamily="2" charset="77"/>
              </a:defRPr>
            </a:lvl1pPr>
          </a:lstStyle>
          <a:p>
            <a:pPr lvl="0"/>
            <a:r>
              <a:rPr lang="en-US" err="1"/>
              <a:t>name@email.com</a:t>
            </a:r>
            <a:endParaRPr lang="en-US"/>
          </a:p>
        </p:txBody>
      </p:sp>
      <p:sp>
        <p:nvSpPr>
          <p:cNvPr id="33" name="Text Placeholder 17">
            <a:extLst>
              <a:ext uri="{FF2B5EF4-FFF2-40B4-BE49-F238E27FC236}">
                <a16:creationId xmlns:a16="http://schemas.microsoft.com/office/drawing/2014/main" id="{7C303E4A-0E37-C3EC-94B8-5C03A81FC94D}"/>
              </a:ext>
            </a:extLst>
          </p:cNvPr>
          <p:cNvSpPr>
            <a:spLocks noGrp="1"/>
          </p:cNvSpPr>
          <p:nvPr>
            <p:ph type="body" sz="quarter" idx="38" hasCustomPrompt="1"/>
          </p:nvPr>
        </p:nvSpPr>
        <p:spPr>
          <a:xfrm>
            <a:off x="5429602" y="4555670"/>
            <a:ext cx="2047875" cy="227013"/>
          </a:xfrm>
          <a:prstGeom prst="rect">
            <a:avLst/>
          </a:prstGeom>
        </p:spPr>
        <p:txBody>
          <a:bodyPr/>
          <a:lstStyle>
            <a:lvl1pPr marL="0" indent="0" algn="l">
              <a:buNone/>
              <a:defRPr sz="1400" b="1" i="1">
                <a:solidFill>
                  <a:srgbClr val="6CC24A"/>
                </a:solidFill>
                <a:latin typeface="Chivo Black Italic" pitchFamily="2" charset="77"/>
              </a:defRPr>
            </a:lvl1pPr>
          </a:lstStyle>
          <a:p>
            <a:pPr lvl="0"/>
            <a:r>
              <a:rPr lang="en-US"/>
              <a:t>FirstName </a:t>
            </a:r>
            <a:r>
              <a:rPr lang="en-US" err="1"/>
              <a:t>LastName</a:t>
            </a:r>
            <a:endParaRPr lang="en-US"/>
          </a:p>
        </p:txBody>
      </p:sp>
      <p:sp>
        <p:nvSpPr>
          <p:cNvPr id="34" name="Text Placeholder 17">
            <a:extLst>
              <a:ext uri="{FF2B5EF4-FFF2-40B4-BE49-F238E27FC236}">
                <a16:creationId xmlns:a16="http://schemas.microsoft.com/office/drawing/2014/main" id="{C8B46064-F6A9-AAA8-A5B5-2721EDA62394}"/>
              </a:ext>
            </a:extLst>
          </p:cNvPr>
          <p:cNvSpPr>
            <a:spLocks noGrp="1"/>
          </p:cNvSpPr>
          <p:nvPr>
            <p:ph type="body" sz="quarter" idx="39" hasCustomPrompt="1"/>
          </p:nvPr>
        </p:nvSpPr>
        <p:spPr>
          <a:xfrm>
            <a:off x="5429602" y="4790339"/>
            <a:ext cx="2047875" cy="364451"/>
          </a:xfrm>
          <a:prstGeom prst="rect">
            <a:avLst/>
          </a:prstGeom>
        </p:spPr>
        <p:txBody>
          <a:bodyPr/>
          <a:lstStyle>
            <a:lvl1pPr marL="0" indent="0" algn="l">
              <a:buNone/>
              <a:defRPr sz="1000" b="0" i="0">
                <a:solidFill>
                  <a:schemeClr val="bg1"/>
                </a:solidFill>
                <a:latin typeface="Chivo Light" pitchFamily="2" charset="77"/>
              </a:defRPr>
            </a:lvl1pPr>
          </a:lstStyle>
          <a:p>
            <a:pPr lvl="0"/>
            <a:r>
              <a:rPr lang="en-US"/>
              <a:t>Title Goes Here</a:t>
            </a:r>
          </a:p>
        </p:txBody>
      </p:sp>
      <p:sp>
        <p:nvSpPr>
          <p:cNvPr id="35" name="Text Placeholder 17">
            <a:extLst>
              <a:ext uri="{FF2B5EF4-FFF2-40B4-BE49-F238E27FC236}">
                <a16:creationId xmlns:a16="http://schemas.microsoft.com/office/drawing/2014/main" id="{61C1359B-1F7E-B6A5-E204-5790FEEDAF30}"/>
              </a:ext>
            </a:extLst>
          </p:cNvPr>
          <p:cNvSpPr>
            <a:spLocks noGrp="1"/>
          </p:cNvSpPr>
          <p:nvPr>
            <p:ph type="body" sz="quarter" idx="40" hasCustomPrompt="1"/>
          </p:nvPr>
        </p:nvSpPr>
        <p:spPr>
          <a:xfrm>
            <a:off x="5429602" y="5194941"/>
            <a:ext cx="2047875" cy="149933"/>
          </a:xfrm>
          <a:prstGeom prst="rect">
            <a:avLst/>
          </a:prstGeom>
        </p:spPr>
        <p:txBody>
          <a:bodyPr/>
          <a:lstStyle>
            <a:lvl1pPr marL="0" indent="0" algn="l">
              <a:buNone/>
              <a:defRPr sz="1000" b="1" i="0">
                <a:solidFill>
                  <a:srgbClr val="0077C8"/>
                </a:solidFill>
                <a:latin typeface="Chivo Bold" pitchFamily="2" charset="77"/>
              </a:defRPr>
            </a:lvl1pPr>
          </a:lstStyle>
          <a:p>
            <a:pPr lvl="0"/>
            <a:r>
              <a:rPr lang="en-US" err="1"/>
              <a:t>name@email.com</a:t>
            </a:r>
            <a:endParaRPr lang="en-US"/>
          </a:p>
        </p:txBody>
      </p:sp>
      <p:sp>
        <p:nvSpPr>
          <p:cNvPr id="36" name="Text Placeholder 17">
            <a:extLst>
              <a:ext uri="{FF2B5EF4-FFF2-40B4-BE49-F238E27FC236}">
                <a16:creationId xmlns:a16="http://schemas.microsoft.com/office/drawing/2014/main" id="{1D9C4EAA-71D9-BA2C-1D9C-E48E5127601C}"/>
              </a:ext>
            </a:extLst>
          </p:cNvPr>
          <p:cNvSpPr>
            <a:spLocks noGrp="1"/>
          </p:cNvSpPr>
          <p:nvPr>
            <p:ph type="body" sz="quarter" idx="41" hasCustomPrompt="1"/>
          </p:nvPr>
        </p:nvSpPr>
        <p:spPr>
          <a:xfrm>
            <a:off x="9062926" y="1842860"/>
            <a:ext cx="2047875" cy="227013"/>
          </a:xfrm>
          <a:prstGeom prst="rect">
            <a:avLst/>
          </a:prstGeom>
        </p:spPr>
        <p:txBody>
          <a:bodyPr/>
          <a:lstStyle>
            <a:lvl1pPr marL="0" indent="0" algn="l">
              <a:buNone/>
              <a:defRPr sz="1400" b="1" i="1">
                <a:solidFill>
                  <a:srgbClr val="6CC24A"/>
                </a:solidFill>
                <a:latin typeface="Chivo Black Italic" pitchFamily="2" charset="77"/>
              </a:defRPr>
            </a:lvl1pPr>
          </a:lstStyle>
          <a:p>
            <a:pPr lvl="0"/>
            <a:r>
              <a:rPr lang="en-US"/>
              <a:t>FirstName </a:t>
            </a:r>
            <a:r>
              <a:rPr lang="en-US" err="1"/>
              <a:t>LastName</a:t>
            </a:r>
            <a:endParaRPr lang="en-US"/>
          </a:p>
        </p:txBody>
      </p:sp>
      <p:sp>
        <p:nvSpPr>
          <p:cNvPr id="37" name="Text Placeholder 17">
            <a:extLst>
              <a:ext uri="{FF2B5EF4-FFF2-40B4-BE49-F238E27FC236}">
                <a16:creationId xmlns:a16="http://schemas.microsoft.com/office/drawing/2014/main" id="{23B70894-61C6-B333-CD63-1ACB02046B23}"/>
              </a:ext>
            </a:extLst>
          </p:cNvPr>
          <p:cNvSpPr>
            <a:spLocks noGrp="1"/>
          </p:cNvSpPr>
          <p:nvPr>
            <p:ph type="body" sz="quarter" idx="42" hasCustomPrompt="1"/>
          </p:nvPr>
        </p:nvSpPr>
        <p:spPr>
          <a:xfrm>
            <a:off x="9062926" y="2077529"/>
            <a:ext cx="2047875" cy="364451"/>
          </a:xfrm>
          <a:prstGeom prst="rect">
            <a:avLst/>
          </a:prstGeom>
        </p:spPr>
        <p:txBody>
          <a:bodyPr/>
          <a:lstStyle>
            <a:lvl1pPr marL="0" indent="0" algn="l">
              <a:buNone/>
              <a:defRPr sz="1000" b="0" i="0">
                <a:solidFill>
                  <a:schemeClr val="bg1"/>
                </a:solidFill>
                <a:latin typeface="Chivo Light" pitchFamily="2" charset="77"/>
              </a:defRPr>
            </a:lvl1pPr>
          </a:lstStyle>
          <a:p>
            <a:pPr lvl="0"/>
            <a:r>
              <a:rPr lang="en-US"/>
              <a:t>Title Goes Here</a:t>
            </a:r>
          </a:p>
        </p:txBody>
      </p:sp>
      <p:sp>
        <p:nvSpPr>
          <p:cNvPr id="38" name="Text Placeholder 17">
            <a:extLst>
              <a:ext uri="{FF2B5EF4-FFF2-40B4-BE49-F238E27FC236}">
                <a16:creationId xmlns:a16="http://schemas.microsoft.com/office/drawing/2014/main" id="{104785EA-F4DE-F593-BD73-A70F036BF57B}"/>
              </a:ext>
            </a:extLst>
          </p:cNvPr>
          <p:cNvSpPr>
            <a:spLocks noGrp="1"/>
          </p:cNvSpPr>
          <p:nvPr>
            <p:ph type="body" sz="quarter" idx="43" hasCustomPrompt="1"/>
          </p:nvPr>
        </p:nvSpPr>
        <p:spPr>
          <a:xfrm>
            <a:off x="9062926" y="2482131"/>
            <a:ext cx="2047875" cy="149933"/>
          </a:xfrm>
          <a:prstGeom prst="rect">
            <a:avLst/>
          </a:prstGeom>
        </p:spPr>
        <p:txBody>
          <a:bodyPr/>
          <a:lstStyle>
            <a:lvl1pPr marL="0" indent="0" algn="l">
              <a:buNone/>
              <a:defRPr sz="1000" b="1" i="0">
                <a:solidFill>
                  <a:srgbClr val="0077C8"/>
                </a:solidFill>
                <a:latin typeface="Chivo Bold" pitchFamily="2" charset="77"/>
              </a:defRPr>
            </a:lvl1pPr>
          </a:lstStyle>
          <a:p>
            <a:pPr lvl="0"/>
            <a:r>
              <a:rPr lang="en-US" err="1"/>
              <a:t>name@email.com</a:t>
            </a:r>
            <a:endParaRPr lang="en-US"/>
          </a:p>
        </p:txBody>
      </p:sp>
      <p:sp>
        <p:nvSpPr>
          <p:cNvPr id="39" name="Text Placeholder 17">
            <a:extLst>
              <a:ext uri="{FF2B5EF4-FFF2-40B4-BE49-F238E27FC236}">
                <a16:creationId xmlns:a16="http://schemas.microsoft.com/office/drawing/2014/main" id="{ED251CC6-A7A9-D06F-FE43-A71289CF6528}"/>
              </a:ext>
            </a:extLst>
          </p:cNvPr>
          <p:cNvSpPr>
            <a:spLocks noGrp="1"/>
          </p:cNvSpPr>
          <p:nvPr>
            <p:ph type="body" sz="quarter" idx="44" hasCustomPrompt="1"/>
          </p:nvPr>
        </p:nvSpPr>
        <p:spPr>
          <a:xfrm>
            <a:off x="9062926" y="3200172"/>
            <a:ext cx="2047875" cy="227013"/>
          </a:xfrm>
          <a:prstGeom prst="rect">
            <a:avLst/>
          </a:prstGeom>
        </p:spPr>
        <p:txBody>
          <a:bodyPr/>
          <a:lstStyle>
            <a:lvl1pPr marL="0" indent="0" algn="l">
              <a:buNone/>
              <a:defRPr sz="1400" b="1" i="1">
                <a:solidFill>
                  <a:srgbClr val="6CC24A"/>
                </a:solidFill>
                <a:latin typeface="Chivo Black Italic" pitchFamily="2" charset="77"/>
              </a:defRPr>
            </a:lvl1pPr>
          </a:lstStyle>
          <a:p>
            <a:pPr lvl="0"/>
            <a:r>
              <a:rPr lang="en-US"/>
              <a:t>FirstName </a:t>
            </a:r>
            <a:r>
              <a:rPr lang="en-US" err="1"/>
              <a:t>LastName</a:t>
            </a:r>
            <a:endParaRPr lang="en-US"/>
          </a:p>
        </p:txBody>
      </p:sp>
      <p:sp>
        <p:nvSpPr>
          <p:cNvPr id="40" name="Text Placeholder 17">
            <a:extLst>
              <a:ext uri="{FF2B5EF4-FFF2-40B4-BE49-F238E27FC236}">
                <a16:creationId xmlns:a16="http://schemas.microsoft.com/office/drawing/2014/main" id="{95B961D6-4A50-C477-E997-8982F47E1FC9}"/>
              </a:ext>
            </a:extLst>
          </p:cNvPr>
          <p:cNvSpPr>
            <a:spLocks noGrp="1"/>
          </p:cNvSpPr>
          <p:nvPr>
            <p:ph type="body" sz="quarter" idx="45" hasCustomPrompt="1"/>
          </p:nvPr>
        </p:nvSpPr>
        <p:spPr>
          <a:xfrm>
            <a:off x="9062926" y="3434841"/>
            <a:ext cx="2047875" cy="364451"/>
          </a:xfrm>
          <a:prstGeom prst="rect">
            <a:avLst/>
          </a:prstGeom>
        </p:spPr>
        <p:txBody>
          <a:bodyPr/>
          <a:lstStyle>
            <a:lvl1pPr marL="0" indent="0" algn="l">
              <a:buNone/>
              <a:defRPr sz="1000" b="0" i="0">
                <a:solidFill>
                  <a:schemeClr val="bg1"/>
                </a:solidFill>
                <a:latin typeface="Chivo Light" pitchFamily="2" charset="77"/>
              </a:defRPr>
            </a:lvl1pPr>
          </a:lstStyle>
          <a:p>
            <a:pPr lvl="0"/>
            <a:r>
              <a:rPr lang="en-US"/>
              <a:t>Title Goes Here</a:t>
            </a:r>
          </a:p>
        </p:txBody>
      </p:sp>
      <p:sp>
        <p:nvSpPr>
          <p:cNvPr id="41" name="Text Placeholder 17">
            <a:extLst>
              <a:ext uri="{FF2B5EF4-FFF2-40B4-BE49-F238E27FC236}">
                <a16:creationId xmlns:a16="http://schemas.microsoft.com/office/drawing/2014/main" id="{5EE95CCD-6F45-0CAE-48ED-8FFB45C5F61F}"/>
              </a:ext>
            </a:extLst>
          </p:cNvPr>
          <p:cNvSpPr>
            <a:spLocks noGrp="1"/>
          </p:cNvSpPr>
          <p:nvPr>
            <p:ph type="body" sz="quarter" idx="46" hasCustomPrompt="1"/>
          </p:nvPr>
        </p:nvSpPr>
        <p:spPr>
          <a:xfrm>
            <a:off x="9062926" y="3839443"/>
            <a:ext cx="2047875" cy="149933"/>
          </a:xfrm>
          <a:prstGeom prst="rect">
            <a:avLst/>
          </a:prstGeom>
        </p:spPr>
        <p:txBody>
          <a:bodyPr/>
          <a:lstStyle>
            <a:lvl1pPr marL="0" indent="0" algn="l">
              <a:buNone/>
              <a:defRPr sz="1000" b="1" i="0">
                <a:solidFill>
                  <a:srgbClr val="0077C8"/>
                </a:solidFill>
                <a:latin typeface="Chivo Bold" pitchFamily="2" charset="77"/>
              </a:defRPr>
            </a:lvl1pPr>
          </a:lstStyle>
          <a:p>
            <a:pPr lvl="0"/>
            <a:r>
              <a:rPr lang="en-US" err="1"/>
              <a:t>name@email.com</a:t>
            </a:r>
            <a:endParaRPr lang="en-US"/>
          </a:p>
        </p:txBody>
      </p:sp>
      <p:sp>
        <p:nvSpPr>
          <p:cNvPr id="42" name="Text Placeholder 17">
            <a:extLst>
              <a:ext uri="{FF2B5EF4-FFF2-40B4-BE49-F238E27FC236}">
                <a16:creationId xmlns:a16="http://schemas.microsoft.com/office/drawing/2014/main" id="{C1B83F4D-1421-ED50-4418-871FC80ECAEF}"/>
              </a:ext>
            </a:extLst>
          </p:cNvPr>
          <p:cNvSpPr>
            <a:spLocks noGrp="1"/>
          </p:cNvSpPr>
          <p:nvPr>
            <p:ph type="body" sz="quarter" idx="47" hasCustomPrompt="1"/>
          </p:nvPr>
        </p:nvSpPr>
        <p:spPr>
          <a:xfrm>
            <a:off x="9062926" y="4555670"/>
            <a:ext cx="2047875" cy="227013"/>
          </a:xfrm>
          <a:prstGeom prst="rect">
            <a:avLst/>
          </a:prstGeom>
        </p:spPr>
        <p:txBody>
          <a:bodyPr/>
          <a:lstStyle>
            <a:lvl1pPr marL="0" indent="0" algn="l">
              <a:buNone/>
              <a:defRPr sz="1400" b="1" i="1">
                <a:solidFill>
                  <a:srgbClr val="6CC24A"/>
                </a:solidFill>
                <a:latin typeface="Chivo Black Italic" pitchFamily="2" charset="77"/>
              </a:defRPr>
            </a:lvl1pPr>
          </a:lstStyle>
          <a:p>
            <a:pPr lvl="0"/>
            <a:r>
              <a:rPr lang="en-US"/>
              <a:t>FirstName </a:t>
            </a:r>
            <a:r>
              <a:rPr lang="en-US" err="1"/>
              <a:t>LastName</a:t>
            </a:r>
            <a:endParaRPr lang="en-US"/>
          </a:p>
        </p:txBody>
      </p:sp>
      <p:sp>
        <p:nvSpPr>
          <p:cNvPr id="43" name="Text Placeholder 17">
            <a:extLst>
              <a:ext uri="{FF2B5EF4-FFF2-40B4-BE49-F238E27FC236}">
                <a16:creationId xmlns:a16="http://schemas.microsoft.com/office/drawing/2014/main" id="{7CE0BEB5-2C2F-7AF0-E240-A8399B2671D8}"/>
              </a:ext>
            </a:extLst>
          </p:cNvPr>
          <p:cNvSpPr>
            <a:spLocks noGrp="1"/>
          </p:cNvSpPr>
          <p:nvPr>
            <p:ph type="body" sz="quarter" idx="48" hasCustomPrompt="1"/>
          </p:nvPr>
        </p:nvSpPr>
        <p:spPr>
          <a:xfrm>
            <a:off x="9062926" y="4790339"/>
            <a:ext cx="2047875" cy="364451"/>
          </a:xfrm>
          <a:prstGeom prst="rect">
            <a:avLst/>
          </a:prstGeom>
        </p:spPr>
        <p:txBody>
          <a:bodyPr/>
          <a:lstStyle>
            <a:lvl1pPr marL="0" indent="0" algn="l">
              <a:buNone/>
              <a:defRPr sz="1000" b="0" i="0">
                <a:solidFill>
                  <a:schemeClr val="bg1"/>
                </a:solidFill>
                <a:latin typeface="Chivo Light" pitchFamily="2" charset="77"/>
              </a:defRPr>
            </a:lvl1pPr>
          </a:lstStyle>
          <a:p>
            <a:pPr lvl="0"/>
            <a:r>
              <a:rPr lang="en-US"/>
              <a:t>Title Goes Here</a:t>
            </a:r>
          </a:p>
        </p:txBody>
      </p:sp>
      <p:sp>
        <p:nvSpPr>
          <p:cNvPr id="44" name="Text Placeholder 17">
            <a:extLst>
              <a:ext uri="{FF2B5EF4-FFF2-40B4-BE49-F238E27FC236}">
                <a16:creationId xmlns:a16="http://schemas.microsoft.com/office/drawing/2014/main" id="{817B223B-0EEC-B7D9-4E3C-31FCEA331349}"/>
              </a:ext>
            </a:extLst>
          </p:cNvPr>
          <p:cNvSpPr>
            <a:spLocks noGrp="1"/>
          </p:cNvSpPr>
          <p:nvPr>
            <p:ph type="body" sz="quarter" idx="49" hasCustomPrompt="1"/>
          </p:nvPr>
        </p:nvSpPr>
        <p:spPr>
          <a:xfrm>
            <a:off x="9062926" y="5194941"/>
            <a:ext cx="2047875" cy="149933"/>
          </a:xfrm>
          <a:prstGeom prst="rect">
            <a:avLst/>
          </a:prstGeom>
        </p:spPr>
        <p:txBody>
          <a:bodyPr/>
          <a:lstStyle>
            <a:lvl1pPr marL="0" indent="0" algn="l">
              <a:buNone/>
              <a:defRPr sz="1000" b="1" i="0">
                <a:solidFill>
                  <a:srgbClr val="0077C8"/>
                </a:solidFill>
                <a:latin typeface="Chivo Bold" pitchFamily="2" charset="77"/>
              </a:defRPr>
            </a:lvl1pPr>
          </a:lstStyle>
          <a:p>
            <a:pPr lvl="0"/>
            <a:r>
              <a:rPr lang="en-US" err="1"/>
              <a:t>name@email.com</a:t>
            </a:r>
            <a:endParaRPr lang="en-US"/>
          </a:p>
        </p:txBody>
      </p:sp>
    </p:spTree>
    <p:extLst>
      <p:ext uri="{BB962C8B-B14F-4D97-AF65-F5344CB8AC3E}">
        <p14:creationId xmlns:p14="http://schemas.microsoft.com/office/powerpoint/2010/main" val="627602516"/>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Title and Text Page">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D0F68B0B-F58D-6744-9592-E89BE846CAAB}"/>
              </a:ext>
            </a:extLst>
          </p:cNvPr>
          <p:cNvSpPr>
            <a:spLocks noGrp="1"/>
          </p:cNvSpPr>
          <p:nvPr>
            <p:ph type="body" sz="quarter" idx="10" hasCustomPrompt="1"/>
          </p:nvPr>
        </p:nvSpPr>
        <p:spPr>
          <a:xfrm>
            <a:off x="445770" y="569466"/>
            <a:ext cx="11156657" cy="835158"/>
          </a:xfrm>
          <a:prstGeom prst="rect">
            <a:avLst/>
          </a:prstGeom>
        </p:spPr>
        <p:txBody>
          <a:bodyPr/>
          <a:lstStyle>
            <a:lvl1pPr marL="0" indent="0" algn="l">
              <a:buFontTx/>
              <a:buNone/>
              <a:defRPr sz="4800" b="1" i="0" baseline="0">
                <a:latin typeface="Chivo Bold" pitchFamily="2" charset="77"/>
              </a:defRPr>
            </a:lvl1pPr>
          </a:lstStyle>
          <a:p>
            <a:pPr lvl="0"/>
            <a:r>
              <a:rPr lang="en-US"/>
              <a:t>Title or headline here</a:t>
            </a:r>
          </a:p>
        </p:txBody>
      </p:sp>
      <p:sp>
        <p:nvSpPr>
          <p:cNvPr id="8" name="Text Placeholder 2">
            <a:extLst>
              <a:ext uri="{FF2B5EF4-FFF2-40B4-BE49-F238E27FC236}">
                <a16:creationId xmlns:a16="http://schemas.microsoft.com/office/drawing/2014/main" id="{733BB107-0738-4448-BDD2-220C76093917}"/>
              </a:ext>
            </a:extLst>
          </p:cNvPr>
          <p:cNvSpPr>
            <a:spLocks noGrp="1"/>
          </p:cNvSpPr>
          <p:nvPr>
            <p:ph type="body" sz="quarter" idx="11" hasCustomPrompt="1"/>
          </p:nvPr>
        </p:nvSpPr>
        <p:spPr>
          <a:xfrm>
            <a:off x="445770" y="1563077"/>
            <a:ext cx="11156658" cy="4300513"/>
          </a:xfrm>
          <a:prstGeom prst="rect">
            <a:avLst/>
          </a:prstGeom>
        </p:spPr>
        <p:txBody>
          <a:bodyPr/>
          <a:lstStyle>
            <a:lvl1pPr marL="0" indent="0" algn="l">
              <a:buFontTx/>
              <a:buNone/>
              <a:defRPr sz="2400" b="0" i="0" baseline="0">
                <a:latin typeface="Chivo" pitchFamily="2" charset="77"/>
              </a:defRPr>
            </a:lvl1pPr>
          </a:lstStyle>
          <a:p>
            <a:pPr lvl="0"/>
            <a:r>
              <a:rPr lang="en-US"/>
              <a:t>Text right here.</a:t>
            </a:r>
          </a:p>
        </p:txBody>
      </p:sp>
    </p:spTree>
    <p:extLst>
      <p:ext uri="{BB962C8B-B14F-4D97-AF65-F5344CB8AC3E}">
        <p14:creationId xmlns:p14="http://schemas.microsoft.com/office/powerpoint/2010/main" val="4043363784"/>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Title and Bulleted Text">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A5D392B2-38D3-1441-BFDD-DF9F86CBD6A2}"/>
              </a:ext>
            </a:extLst>
          </p:cNvPr>
          <p:cNvSpPr>
            <a:spLocks noGrp="1"/>
          </p:cNvSpPr>
          <p:nvPr>
            <p:ph type="body" sz="quarter" idx="10" hasCustomPrompt="1"/>
          </p:nvPr>
        </p:nvSpPr>
        <p:spPr>
          <a:xfrm>
            <a:off x="445768" y="576024"/>
            <a:ext cx="11214391" cy="799484"/>
          </a:xfrm>
          <a:prstGeom prst="rect">
            <a:avLst/>
          </a:prstGeom>
        </p:spPr>
        <p:txBody>
          <a:bodyPr/>
          <a:lstStyle>
            <a:lvl1pPr>
              <a:buFontTx/>
              <a:buNone/>
              <a:defRPr sz="4800" b="1" i="0" baseline="0">
                <a:latin typeface="Chivo Bold" pitchFamily="2" charset="77"/>
              </a:defRPr>
            </a:lvl1pPr>
          </a:lstStyle>
          <a:p>
            <a:pPr lvl="0"/>
            <a:r>
              <a:rPr lang="en-US"/>
              <a:t>Title or headline here</a:t>
            </a:r>
          </a:p>
        </p:txBody>
      </p:sp>
      <p:sp>
        <p:nvSpPr>
          <p:cNvPr id="7" name="Text Placeholder 4">
            <a:extLst>
              <a:ext uri="{FF2B5EF4-FFF2-40B4-BE49-F238E27FC236}">
                <a16:creationId xmlns:a16="http://schemas.microsoft.com/office/drawing/2014/main" id="{9F6A4D33-E6F0-F943-A05C-3B60245495C5}"/>
              </a:ext>
            </a:extLst>
          </p:cNvPr>
          <p:cNvSpPr>
            <a:spLocks noGrp="1"/>
          </p:cNvSpPr>
          <p:nvPr>
            <p:ph type="body" sz="quarter" idx="11" hasCustomPrompt="1"/>
          </p:nvPr>
        </p:nvSpPr>
        <p:spPr>
          <a:xfrm>
            <a:off x="445770" y="1508368"/>
            <a:ext cx="11214391" cy="4320931"/>
          </a:xfrm>
          <a:prstGeom prst="rect">
            <a:avLst/>
          </a:prstGeom>
        </p:spPr>
        <p:txBody>
          <a:bodyPr/>
          <a:lstStyle>
            <a:lvl1pPr>
              <a:defRPr b="0" i="0">
                <a:latin typeface="Chivo" pitchFamily="2" charset="77"/>
              </a:defRPr>
            </a:lvl1pPr>
            <a:lvl2pPr>
              <a:defRPr b="0" i="0">
                <a:latin typeface="Chivo" pitchFamily="2" charset="77"/>
              </a:defRPr>
            </a:lvl2pPr>
            <a:lvl3pPr>
              <a:defRPr b="0" i="0">
                <a:latin typeface="Chivo" pitchFamily="2" charset="77"/>
              </a:defRPr>
            </a:lvl3pPr>
            <a:lvl4pPr>
              <a:defRPr b="0" i="0">
                <a:latin typeface="Chivo"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36163130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06DF41-CB10-0E14-4134-BC5D24BECBF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5C59A91-0642-898B-28C3-D76B9D9629F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7D470293-9B83-CFED-5C64-CE2D244C21A3}"/>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5" name="Footer Placeholder 4">
            <a:extLst>
              <a:ext uri="{FF2B5EF4-FFF2-40B4-BE49-F238E27FC236}">
                <a16:creationId xmlns:a16="http://schemas.microsoft.com/office/drawing/2014/main" id="{DB9B9B3B-CE3B-6F69-561F-373560CA5FB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8FCE287-BCE8-CF55-5C62-7815F3AE3276}"/>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180702936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FE435E-3162-DFF1-4A9D-7B7DEF5152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E97AFB7-A370-AD3F-0C83-1B2B9246646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D018349-ACD1-AAE5-51DF-272210AF55B2}"/>
              </a:ext>
            </a:extLst>
          </p:cNvPr>
          <p:cNvSpPr>
            <a:spLocks noGrp="1"/>
          </p:cNvSpPr>
          <p:nvPr>
            <p:ph type="dt" sz="half" idx="10"/>
          </p:nvPr>
        </p:nvSpPr>
        <p:spPr/>
        <p:txBody>
          <a:bodyPr/>
          <a:lstStyle/>
          <a:p>
            <a:fld id="{2142329C-DF84-4F56-B28B-86944FBDF1D4}" type="datetimeFigureOut">
              <a:rPr lang="en-US" smtClean="0"/>
              <a:t>7/14/26</a:t>
            </a:fld>
            <a:endParaRPr lang="en-US"/>
          </a:p>
        </p:txBody>
      </p:sp>
      <p:sp>
        <p:nvSpPr>
          <p:cNvPr id="5" name="Footer Placeholder 4">
            <a:extLst>
              <a:ext uri="{FF2B5EF4-FFF2-40B4-BE49-F238E27FC236}">
                <a16:creationId xmlns:a16="http://schemas.microsoft.com/office/drawing/2014/main" id="{251C8423-BDF5-F3D1-46BF-259AC41A3CF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C70627F-08A4-5F2D-C833-C287366AB4BC}"/>
              </a:ext>
            </a:extLst>
          </p:cNvPr>
          <p:cNvSpPr>
            <a:spLocks noGrp="1"/>
          </p:cNvSpPr>
          <p:nvPr>
            <p:ph type="sldNum" sz="quarter" idx="12"/>
          </p:nvPr>
        </p:nvSpPr>
        <p:spPr/>
        <p:txBody>
          <a:bodyPr/>
          <a:lstStyle/>
          <a:p>
            <a:fld id="{13D1701B-00A2-4907-A9A5-02B73791F9BF}" type="slidenum">
              <a:rPr lang="en-US" smtClean="0"/>
              <a:t>‹#›</a:t>
            </a:fld>
            <a:endParaRPr lang="en-US"/>
          </a:p>
        </p:txBody>
      </p:sp>
    </p:spTree>
    <p:extLst>
      <p:ext uri="{BB962C8B-B14F-4D97-AF65-F5344CB8AC3E}">
        <p14:creationId xmlns:p14="http://schemas.microsoft.com/office/powerpoint/2010/main" val="8988093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Section Title Page">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D0F68B0B-F58D-6744-9592-E89BE846CAAB}"/>
              </a:ext>
            </a:extLst>
          </p:cNvPr>
          <p:cNvSpPr>
            <a:spLocks noGrp="1"/>
          </p:cNvSpPr>
          <p:nvPr>
            <p:ph type="body" sz="quarter" idx="10" hasCustomPrompt="1"/>
          </p:nvPr>
        </p:nvSpPr>
        <p:spPr>
          <a:xfrm>
            <a:off x="455295" y="2454736"/>
            <a:ext cx="11281410" cy="835158"/>
          </a:xfrm>
          <a:prstGeom prst="rect">
            <a:avLst/>
          </a:prstGeom>
        </p:spPr>
        <p:txBody>
          <a:bodyPr/>
          <a:lstStyle>
            <a:lvl1pPr marL="0" indent="0" algn="ctr">
              <a:buFontTx/>
              <a:buNone/>
              <a:defRPr sz="4800" b="1" i="0" baseline="0">
                <a:latin typeface="Chivo Bold" pitchFamily="2" charset="77"/>
              </a:defRPr>
            </a:lvl1pPr>
          </a:lstStyle>
          <a:p>
            <a:pPr lvl="0"/>
            <a:r>
              <a:rPr lang="en-US"/>
              <a:t>Section Title</a:t>
            </a:r>
          </a:p>
        </p:txBody>
      </p:sp>
      <p:sp>
        <p:nvSpPr>
          <p:cNvPr id="5" name="Text Placeholder 2">
            <a:extLst>
              <a:ext uri="{FF2B5EF4-FFF2-40B4-BE49-F238E27FC236}">
                <a16:creationId xmlns:a16="http://schemas.microsoft.com/office/drawing/2014/main" id="{45A81249-AED5-5146-AD1B-5B1C12681CD7}"/>
              </a:ext>
            </a:extLst>
          </p:cNvPr>
          <p:cNvSpPr>
            <a:spLocks noGrp="1"/>
          </p:cNvSpPr>
          <p:nvPr>
            <p:ph type="body" sz="quarter" idx="11" hasCustomPrompt="1"/>
          </p:nvPr>
        </p:nvSpPr>
        <p:spPr>
          <a:xfrm>
            <a:off x="924340" y="3345878"/>
            <a:ext cx="10356574" cy="679470"/>
          </a:xfrm>
          <a:prstGeom prst="rect">
            <a:avLst/>
          </a:prstGeom>
        </p:spPr>
        <p:txBody>
          <a:bodyPr/>
          <a:lstStyle>
            <a:lvl1pPr marL="0" indent="0" algn="ctr">
              <a:buFontTx/>
              <a:buNone/>
              <a:defRPr sz="2400" b="0" i="0" baseline="0">
                <a:latin typeface="Chivo" pitchFamily="2" charset="77"/>
              </a:defRPr>
            </a:lvl1pPr>
          </a:lstStyle>
          <a:p>
            <a:pPr lvl="0"/>
            <a:r>
              <a:rPr lang="en-US"/>
              <a:t>Subtitle if needed</a:t>
            </a:r>
          </a:p>
        </p:txBody>
      </p:sp>
    </p:spTree>
    <p:extLst>
      <p:ext uri="{BB962C8B-B14F-4D97-AF65-F5344CB8AC3E}">
        <p14:creationId xmlns:p14="http://schemas.microsoft.com/office/powerpoint/2010/main" val="1271071670"/>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itle and Text Page">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D0F68B0B-F58D-6744-9592-E89BE846CAAB}"/>
              </a:ext>
            </a:extLst>
          </p:cNvPr>
          <p:cNvSpPr>
            <a:spLocks noGrp="1"/>
          </p:cNvSpPr>
          <p:nvPr>
            <p:ph type="body" sz="quarter" idx="10" hasCustomPrompt="1"/>
          </p:nvPr>
        </p:nvSpPr>
        <p:spPr>
          <a:xfrm>
            <a:off x="445770" y="569466"/>
            <a:ext cx="11156657" cy="835158"/>
          </a:xfrm>
          <a:prstGeom prst="rect">
            <a:avLst/>
          </a:prstGeom>
        </p:spPr>
        <p:txBody>
          <a:bodyPr/>
          <a:lstStyle>
            <a:lvl1pPr marL="0" indent="0" algn="l">
              <a:buFontTx/>
              <a:buNone/>
              <a:defRPr sz="4800" b="1" i="0" baseline="0">
                <a:latin typeface="Chivo Bold" pitchFamily="2" charset="77"/>
              </a:defRPr>
            </a:lvl1pPr>
          </a:lstStyle>
          <a:p>
            <a:pPr lvl="0"/>
            <a:r>
              <a:rPr lang="en-US"/>
              <a:t>Title or headline here</a:t>
            </a:r>
          </a:p>
        </p:txBody>
      </p:sp>
      <p:sp>
        <p:nvSpPr>
          <p:cNvPr id="8" name="Text Placeholder 2">
            <a:extLst>
              <a:ext uri="{FF2B5EF4-FFF2-40B4-BE49-F238E27FC236}">
                <a16:creationId xmlns:a16="http://schemas.microsoft.com/office/drawing/2014/main" id="{733BB107-0738-4448-BDD2-220C76093917}"/>
              </a:ext>
            </a:extLst>
          </p:cNvPr>
          <p:cNvSpPr>
            <a:spLocks noGrp="1"/>
          </p:cNvSpPr>
          <p:nvPr>
            <p:ph type="body" sz="quarter" idx="11" hasCustomPrompt="1"/>
          </p:nvPr>
        </p:nvSpPr>
        <p:spPr>
          <a:xfrm>
            <a:off x="445770" y="1563077"/>
            <a:ext cx="11156658" cy="4300513"/>
          </a:xfrm>
          <a:prstGeom prst="rect">
            <a:avLst/>
          </a:prstGeom>
        </p:spPr>
        <p:txBody>
          <a:bodyPr/>
          <a:lstStyle>
            <a:lvl1pPr marL="0" indent="0" algn="l">
              <a:buFontTx/>
              <a:buNone/>
              <a:defRPr sz="2400" b="0" i="0" baseline="0">
                <a:latin typeface="Chivo" pitchFamily="2" charset="77"/>
              </a:defRPr>
            </a:lvl1pPr>
          </a:lstStyle>
          <a:p>
            <a:pPr lvl="0"/>
            <a:r>
              <a:rPr lang="en-US"/>
              <a:t>Text right here.</a:t>
            </a:r>
          </a:p>
        </p:txBody>
      </p:sp>
    </p:spTree>
    <p:extLst>
      <p:ext uri="{BB962C8B-B14F-4D97-AF65-F5344CB8AC3E}">
        <p14:creationId xmlns:p14="http://schemas.microsoft.com/office/powerpoint/2010/main" val="264748819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and Bulleted Text">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A5D392B2-38D3-1441-BFDD-DF9F86CBD6A2}"/>
              </a:ext>
            </a:extLst>
          </p:cNvPr>
          <p:cNvSpPr>
            <a:spLocks noGrp="1"/>
          </p:cNvSpPr>
          <p:nvPr>
            <p:ph type="body" sz="quarter" idx="10" hasCustomPrompt="1"/>
          </p:nvPr>
        </p:nvSpPr>
        <p:spPr>
          <a:xfrm>
            <a:off x="445768" y="576024"/>
            <a:ext cx="11214391" cy="799484"/>
          </a:xfrm>
          <a:prstGeom prst="rect">
            <a:avLst/>
          </a:prstGeom>
        </p:spPr>
        <p:txBody>
          <a:bodyPr/>
          <a:lstStyle>
            <a:lvl1pPr>
              <a:buFontTx/>
              <a:buNone/>
              <a:defRPr sz="4800" b="1" i="0" baseline="0">
                <a:latin typeface="Chivo Bold" pitchFamily="2" charset="77"/>
              </a:defRPr>
            </a:lvl1pPr>
          </a:lstStyle>
          <a:p>
            <a:pPr lvl="0"/>
            <a:r>
              <a:rPr lang="en-US"/>
              <a:t>Title or headline here</a:t>
            </a:r>
          </a:p>
        </p:txBody>
      </p:sp>
      <p:sp>
        <p:nvSpPr>
          <p:cNvPr id="7" name="Text Placeholder 4">
            <a:extLst>
              <a:ext uri="{FF2B5EF4-FFF2-40B4-BE49-F238E27FC236}">
                <a16:creationId xmlns:a16="http://schemas.microsoft.com/office/drawing/2014/main" id="{9F6A4D33-E6F0-F943-A05C-3B60245495C5}"/>
              </a:ext>
            </a:extLst>
          </p:cNvPr>
          <p:cNvSpPr>
            <a:spLocks noGrp="1"/>
          </p:cNvSpPr>
          <p:nvPr>
            <p:ph type="body" sz="quarter" idx="11" hasCustomPrompt="1"/>
          </p:nvPr>
        </p:nvSpPr>
        <p:spPr>
          <a:xfrm>
            <a:off x="445770" y="1508368"/>
            <a:ext cx="11214391" cy="4320931"/>
          </a:xfrm>
          <a:prstGeom prst="rect">
            <a:avLst/>
          </a:prstGeom>
        </p:spPr>
        <p:txBody>
          <a:bodyPr/>
          <a:lstStyle>
            <a:lvl1pPr>
              <a:defRPr b="0" i="0">
                <a:latin typeface="Chivo" pitchFamily="2" charset="77"/>
              </a:defRPr>
            </a:lvl1pPr>
            <a:lvl2pPr>
              <a:defRPr b="0" i="0">
                <a:latin typeface="Chivo" pitchFamily="2" charset="77"/>
              </a:defRPr>
            </a:lvl2pPr>
            <a:lvl3pPr>
              <a:defRPr b="0" i="0">
                <a:latin typeface="Chivo" pitchFamily="2" charset="77"/>
              </a:defRPr>
            </a:lvl3pPr>
            <a:lvl4pPr>
              <a:defRPr b="0" i="0">
                <a:latin typeface="Chivo"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379589811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Text and Bullet Text Page">
    <p:spTree>
      <p:nvGrpSpPr>
        <p:cNvPr id="1" name=""/>
        <p:cNvGrpSpPr/>
        <p:nvPr/>
      </p:nvGrpSpPr>
      <p:grpSpPr>
        <a:xfrm>
          <a:off x="0" y="0"/>
          <a:ext cx="0" cy="0"/>
          <a:chOff x="0" y="0"/>
          <a:chExt cx="0" cy="0"/>
        </a:xfrm>
      </p:grpSpPr>
      <p:sp>
        <p:nvSpPr>
          <p:cNvPr id="5" name="Text Placeholder 2">
            <a:extLst>
              <a:ext uri="{FF2B5EF4-FFF2-40B4-BE49-F238E27FC236}">
                <a16:creationId xmlns:a16="http://schemas.microsoft.com/office/drawing/2014/main" id="{A5D392B2-38D3-1441-BFDD-DF9F86CBD6A2}"/>
              </a:ext>
            </a:extLst>
          </p:cNvPr>
          <p:cNvSpPr>
            <a:spLocks noGrp="1"/>
          </p:cNvSpPr>
          <p:nvPr>
            <p:ph type="body" sz="quarter" idx="10" hasCustomPrompt="1"/>
          </p:nvPr>
        </p:nvSpPr>
        <p:spPr>
          <a:xfrm>
            <a:off x="445768" y="576024"/>
            <a:ext cx="11238230" cy="760408"/>
          </a:xfrm>
          <a:prstGeom prst="rect">
            <a:avLst/>
          </a:prstGeom>
        </p:spPr>
        <p:txBody>
          <a:bodyPr/>
          <a:lstStyle>
            <a:lvl1pPr>
              <a:buFontTx/>
              <a:buNone/>
              <a:defRPr sz="4800" b="1" i="0" baseline="0">
                <a:latin typeface="Chivo Bold" pitchFamily="2" charset="77"/>
              </a:defRPr>
            </a:lvl1pPr>
          </a:lstStyle>
          <a:p>
            <a:pPr lvl="0"/>
            <a:r>
              <a:rPr lang="en-US"/>
              <a:t>Title or headline here</a:t>
            </a:r>
          </a:p>
        </p:txBody>
      </p:sp>
      <p:sp>
        <p:nvSpPr>
          <p:cNvPr id="7" name="Text Placeholder 4">
            <a:extLst>
              <a:ext uri="{FF2B5EF4-FFF2-40B4-BE49-F238E27FC236}">
                <a16:creationId xmlns:a16="http://schemas.microsoft.com/office/drawing/2014/main" id="{9F6A4D33-E6F0-F943-A05C-3B60245495C5}"/>
              </a:ext>
            </a:extLst>
          </p:cNvPr>
          <p:cNvSpPr>
            <a:spLocks noGrp="1"/>
          </p:cNvSpPr>
          <p:nvPr>
            <p:ph type="body" sz="quarter" idx="11" hasCustomPrompt="1"/>
          </p:nvPr>
        </p:nvSpPr>
        <p:spPr>
          <a:xfrm>
            <a:off x="445771" y="2219569"/>
            <a:ext cx="11238230" cy="3641969"/>
          </a:xfrm>
          <a:prstGeom prst="rect">
            <a:avLst/>
          </a:prstGeom>
        </p:spPr>
        <p:txBody>
          <a:bodyPr/>
          <a:lstStyle>
            <a:lvl1pPr>
              <a:defRPr sz="2400" b="0" i="0" baseline="0">
                <a:latin typeface="Chivo" pitchFamily="2" charset="77"/>
              </a:defRPr>
            </a:lvl1pPr>
            <a:lvl2pPr>
              <a:defRPr sz="2000" b="0" i="0" baseline="0">
                <a:latin typeface="Chivo" pitchFamily="2" charset="77"/>
              </a:defRPr>
            </a:lvl2pPr>
            <a:lvl3pPr>
              <a:defRPr sz="1600" b="0" i="0" baseline="0">
                <a:latin typeface="Chivo" pitchFamily="2" charset="77"/>
              </a:defRPr>
            </a:lvl3pPr>
            <a:lvl4pPr>
              <a:defRPr sz="1200" b="0" i="0" baseline="0">
                <a:latin typeface="Chivo" pitchFamily="2" charset="77"/>
              </a:defRPr>
            </a:lvl4pPr>
          </a:lstStyle>
          <a:p>
            <a:r>
              <a:rPr lang="en-US"/>
              <a:t>Add text here.</a:t>
            </a:r>
          </a:p>
          <a:p>
            <a:pPr lvl="1"/>
            <a:r>
              <a:rPr lang="en-US"/>
              <a:t>Add Text here.</a:t>
            </a:r>
          </a:p>
          <a:p>
            <a:pPr lvl="2"/>
            <a:r>
              <a:rPr lang="en-US"/>
              <a:t>Add Text here.</a:t>
            </a:r>
          </a:p>
        </p:txBody>
      </p:sp>
      <p:sp>
        <p:nvSpPr>
          <p:cNvPr id="8" name="Text Placeholder 2">
            <a:extLst>
              <a:ext uri="{FF2B5EF4-FFF2-40B4-BE49-F238E27FC236}">
                <a16:creationId xmlns:a16="http://schemas.microsoft.com/office/drawing/2014/main" id="{F16AC6F2-F077-ED4A-BBD8-3BAFF365AD08}"/>
              </a:ext>
            </a:extLst>
          </p:cNvPr>
          <p:cNvSpPr>
            <a:spLocks noGrp="1"/>
          </p:cNvSpPr>
          <p:nvPr>
            <p:ph type="body" sz="quarter" idx="12" hasCustomPrompt="1"/>
          </p:nvPr>
        </p:nvSpPr>
        <p:spPr>
          <a:xfrm>
            <a:off x="445768" y="1508370"/>
            <a:ext cx="11238230" cy="539261"/>
          </a:xfrm>
          <a:prstGeom prst="rect">
            <a:avLst/>
          </a:prstGeom>
        </p:spPr>
        <p:txBody>
          <a:bodyPr/>
          <a:lstStyle>
            <a:lvl1pPr marL="0" indent="0" algn="l">
              <a:buFontTx/>
              <a:buNone/>
              <a:defRPr sz="2400" b="0" i="0" baseline="0">
                <a:latin typeface="Chivo" pitchFamily="2" charset="77"/>
              </a:defRPr>
            </a:lvl1pPr>
          </a:lstStyle>
          <a:p>
            <a:pPr lvl="0"/>
            <a:r>
              <a:rPr lang="en-US"/>
              <a:t>Text right here.</a:t>
            </a:r>
          </a:p>
        </p:txBody>
      </p:sp>
    </p:spTree>
    <p:extLst>
      <p:ext uri="{BB962C8B-B14F-4D97-AF65-F5344CB8AC3E}">
        <p14:creationId xmlns:p14="http://schemas.microsoft.com/office/powerpoint/2010/main" val="77700923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Title Slide">
    <p:spTree>
      <p:nvGrpSpPr>
        <p:cNvPr id="1" name=""/>
        <p:cNvGrpSpPr/>
        <p:nvPr/>
      </p:nvGrpSpPr>
      <p:grpSpPr>
        <a:xfrm>
          <a:off x="0" y="0"/>
          <a:ext cx="0" cy="0"/>
          <a:chOff x="0" y="0"/>
          <a:chExt cx="0" cy="0"/>
        </a:xfrm>
      </p:grpSpPr>
      <p:sp>
        <p:nvSpPr>
          <p:cNvPr id="11" name="Text Placeholder 2">
            <a:extLst>
              <a:ext uri="{FF2B5EF4-FFF2-40B4-BE49-F238E27FC236}">
                <a16:creationId xmlns:a16="http://schemas.microsoft.com/office/drawing/2014/main" id="{72E79DB8-8646-6749-A8DE-A4AABD3CB0B0}"/>
              </a:ext>
            </a:extLst>
          </p:cNvPr>
          <p:cNvSpPr>
            <a:spLocks noGrp="1"/>
          </p:cNvSpPr>
          <p:nvPr>
            <p:ph type="body" sz="quarter" idx="10" hasCustomPrompt="1"/>
          </p:nvPr>
        </p:nvSpPr>
        <p:spPr>
          <a:xfrm>
            <a:off x="445769" y="522297"/>
            <a:ext cx="7228939" cy="727883"/>
          </a:xfrm>
          <a:prstGeom prst="rect">
            <a:avLst/>
          </a:prstGeom>
        </p:spPr>
        <p:txBody>
          <a:bodyPr/>
          <a:lstStyle>
            <a:lvl1pPr marL="0" indent="0" algn="l">
              <a:buFontTx/>
              <a:buNone/>
              <a:defRPr sz="4200" b="1" i="0" baseline="0">
                <a:latin typeface="Chivo Bold" pitchFamily="2" charset="77"/>
              </a:defRPr>
            </a:lvl1pPr>
          </a:lstStyle>
          <a:p>
            <a:pPr lvl="0"/>
            <a:r>
              <a:rPr lang="en-US"/>
              <a:t>Title or headline here</a:t>
            </a:r>
          </a:p>
        </p:txBody>
      </p:sp>
      <p:sp>
        <p:nvSpPr>
          <p:cNvPr id="12" name="Text Placeholder 2">
            <a:extLst>
              <a:ext uri="{FF2B5EF4-FFF2-40B4-BE49-F238E27FC236}">
                <a16:creationId xmlns:a16="http://schemas.microsoft.com/office/drawing/2014/main" id="{5D282A25-21CE-2A42-A18A-F163A3511C67}"/>
              </a:ext>
            </a:extLst>
          </p:cNvPr>
          <p:cNvSpPr>
            <a:spLocks noGrp="1"/>
          </p:cNvSpPr>
          <p:nvPr>
            <p:ph type="body" sz="quarter" idx="11" hasCustomPrompt="1"/>
          </p:nvPr>
        </p:nvSpPr>
        <p:spPr>
          <a:xfrm>
            <a:off x="442454" y="1250180"/>
            <a:ext cx="6122469" cy="4405186"/>
          </a:xfrm>
          <a:prstGeom prst="rect">
            <a:avLst/>
          </a:prstGeom>
        </p:spPr>
        <p:txBody>
          <a:bodyPr/>
          <a:lstStyle>
            <a:lvl1pPr marL="0" indent="0" algn="l">
              <a:buFontTx/>
              <a:buNone/>
              <a:defRPr sz="2400" b="0" i="0" baseline="0">
                <a:latin typeface="Chivo" pitchFamily="2" charset="77"/>
              </a:defRPr>
            </a:lvl1pPr>
          </a:lstStyle>
          <a:p>
            <a:pPr lvl="0"/>
            <a:r>
              <a:rPr lang="en-US"/>
              <a:t>Text right here.</a:t>
            </a:r>
          </a:p>
        </p:txBody>
      </p:sp>
    </p:spTree>
    <p:extLst>
      <p:ext uri="{BB962C8B-B14F-4D97-AF65-F5344CB8AC3E}">
        <p14:creationId xmlns:p14="http://schemas.microsoft.com/office/powerpoint/2010/main" val="37161292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Cover Typography Disk Only">
    <p:bg>
      <p:bgPr>
        <a:solidFill>
          <a:schemeClr val="bg1"/>
        </a:solidFill>
        <a:effectLst/>
      </p:bgPr>
    </p:bg>
    <p:spTree>
      <p:nvGrpSpPr>
        <p:cNvPr id="1" name=""/>
        <p:cNvGrpSpPr/>
        <p:nvPr/>
      </p:nvGrpSpPr>
      <p:grpSpPr>
        <a:xfrm>
          <a:off x="0" y="0"/>
          <a:ext cx="0" cy="0"/>
          <a:chOff x="0" y="0"/>
          <a:chExt cx="0" cy="0"/>
        </a:xfrm>
      </p:grpSpPr>
      <p:sp>
        <p:nvSpPr>
          <p:cNvPr id="6" name="Text Placeholder 2">
            <a:extLst>
              <a:ext uri="{FF2B5EF4-FFF2-40B4-BE49-F238E27FC236}">
                <a16:creationId xmlns:a16="http://schemas.microsoft.com/office/drawing/2014/main" id="{578E4EAA-2643-7C46-B381-870C6C3FBC99}"/>
              </a:ext>
            </a:extLst>
          </p:cNvPr>
          <p:cNvSpPr>
            <a:spLocks noGrp="1"/>
          </p:cNvSpPr>
          <p:nvPr>
            <p:ph type="body" sz="quarter" idx="10" hasCustomPrompt="1"/>
          </p:nvPr>
        </p:nvSpPr>
        <p:spPr>
          <a:xfrm>
            <a:off x="923112" y="2840451"/>
            <a:ext cx="6031621" cy="1542522"/>
          </a:xfrm>
          <a:prstGeom prst="rect">
            <a:avLst/>
          </a:prstGeom>
        </p:spPr>
        <p:txBody>
          <a:bodyPr/>
          <a:lstStyle>
            <a:lvl1pPr marL="0" indent="0" algn="l">
              <a:buFontTx/>
              <a:buNone/>
              <a:defRPr sz="4800" b="1" i="0" baseline="0">
                <a:latin typeface="Chivo Bold" pitchFamily="2" charset="77"/>
              </a:defRPr>
            </a:lvl1pPr>
          </a:lstStyle>
          <a:p>
            <a:pPr lvl="0"/>
            <a:r>
              <a:rPr lang="en-US"/>
              <a:t>Title goes right here and here if needed</a:t>
            </a:r>
          </a:p>
        </p:txBody>
      </p:sp>
      <p:sp>
        <p:nvSpPr>
          <p:cNvPr id="7" name="Text Placeholder 2">
            <a:extLst>
              <a:ext uri="{FF2B5EF4-FFF2-40B4-BE49-F238E27FC236}">
                <a16:creationId xmlns:a16="http://schemas.microsoft.com/office/drawing/2014/main" id="{DEECD80B-2FE1-D244-911F-BBC795CA44EA}"/>
              </a:ext>
            </a:extLst>
          </p:cNvPr>
          <p:cNvSpPr>
            <a:spLocks noGrp="1"/>
          </p:cNvSpPr>
          <p:nvPr>
            <p:ph type="body" sz="quarter" idx="11" hasCustomPrompt="1"/>
          </p:nvPr>
        </p:nvSpPr>
        <p:spPr>
          <a:xfrm>
            <a:off x="923112" y="4490421"/>
            <a:ext cx="6031621" cy="439614"/>
          </a:xfrm>
          <a:prstGeom prst="rect">
            <a:avLst/>
          </a:prstGeom>
        </p:spPr>
        <p:txBody>
          <a:bodyPr/>
          <a:lstStyle>
            <a:lvl1pPr marL="0" indent="0" algn="l">
              <a:buFontTx/>
              <a:buNone/>
              <a:defRPr sz="2400" b="0" i="0" baseline="0">
                <a:latin typeface="Chivo" pitchFamily="2" charset="77"/>
              </a:defRPr>
            </a:lvl1pPr>
          </a:lstStyle>
          <a:p>
            <a:pPr lvl="0"/>
            <a:r>
              <a:rPr lang="en-US"/>
              <a:t>Deck goes right here and here if needed</a:t>
            </a:r>
          </a:p>
        </p:txBody>
      </p:sp>
    </p:spTree>
    <p:extLst>
      <p:ext uri="{BB962C8B-B14F-4D97-AF65-F5344CB8AC3E}">
        <p14:creationId xmlns:p14="http://schemas.microsoft.com/office/powerpoint/2010/main" val="738196662"/>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3_Custom Layout">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A596ABE-A134-7141-922B-D87368801601}"/>
              </a:ext>
            </a:extLst>
          </p:cNvPr>
          <p:cNvSpPr>
            <a:spLocks noGrp="1"/>
          </p:cNvSpPr>
          <p:nvPr>
            <p:ph type="body" sz="quarter" idx="10" hasCustomPrompt="1"/>
          </p:nvPr>
        </p:nvSpPr>
        <p:spPr>
          <a:xfrm>
            <a:off x="445768" y="576024"/>
            <a:ext cx="11214391" cy="799484"/>
          </a:xfrm>
          <a:prstGeom prst="rect">
            <a:avLst/>
          </a:prstGeom>
        </p:spPr>
        <p:txBody>
          <a:bodyPr/>
          <a:lstStyle>
            <a:lvl1pPr>
              <a:buFontTx/>
              <a:buNone/>
              <a:defRPr sz="4800" b="1" i="0" baseline="0">
                <a:latin typeface="Chivo Bold" pitchFamily="2" charset="77"/>
              </a:defRPr>
            </a:lvl1pPr>
          </a:lstStyle>
          <a:p>
            <a:pPr lvl="0"/>
            <a:r>
              <a:rPr lang="en-US"/>
              <a:t>Title or headline here</a:t>
            </a:r>
          </a:p>
        </p:txBody>
      </p:sp>
      <p:sp>
        <p:nvSpPr>
          <p:cNvPr id="4" name="Text Placeholder 4">
            <a:extLst>
              <a:ext uri="{FF2B5EF4-FFF2-40B4-BE49-F238E27FC236}">
                <a16:creationId xmlns:a16="http://schemas.microsoft.com/office/drawing/2014/main" id="{4D9DFD4E-3248-C249-A950-5D076D2D40A2}"/>
              </a:ext>
            </a:extLst>
          </p:cNvPr>
          <p:cNvSpPr>
            <a:spLocks noGrp="1"/>
          </p:cNvSpPr>
          <p:nvPr>
            <p:ph type="body" sz="quarter" idx="11" hasCustomPrompt="1"/>
          </p:nvPr>
        </p:nvSpPr>
        <p:spPr>
          <a:xfrm>
            <a:off x="445770" y="1508368"/>
            <a:ext cx="11214391" cy="4320931"/>
          </a:xfrm>
          <a:prstGeom prst="rect">
            <a:avLst/>
          </a:prstGeom>
        </p:spPr>
        <p:txBody>
          <a:bodyPr/>
          <a:lstStyle>
            <a:lvl1pPr>
              <a:defRPr b="0" i="0">
                <a:latin typeface="Chivo" pitchFamily="2" charset="77"/>
              </a:defRPr>
            </a:lvl1pPr>
            <a:lvl2pPr marL="577850" indent="-314325">
              <a:buFont typeface="Courier New" panose="02070309020205020404" pitchFamily="49" charset="0"/>
              <a:buChar char="o"/>
              <a:tabLst/>
              <a:defRPr b="0" i="0">
                <a:latin typeface="Chivo" pitchFamily="2" charset="77"/>
              </a:defRPr>
            </a:lvl2pPr>
            <a:lvl3pPr marL="863600" indent="-265113">
              <a:buFont typeface="System Font Regular"/>
              <a:buChar char="&gt;"/>
              <a:tabLst/>
              <a:defRPr b="0" i="0">
                <a:latin typeface="Chivo" pitchFamily="2" charset="77"/>
              </a:defRPr>
            </a:lvl3pPr>
            <a:lvl4pPr marL="1147763" indent="-284163">
              <a:buFont typeface="System Font Regular"/>
              <a:buChar char="♢"/>
              <a:tabLst/>
              <a:defRPr b="0" i="0">
                <a:latin typeface="Chivo"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476497157"/>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userDrawn="1">
  <p:cSld name="Title and Bulleted Content">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CB01CCF6-55AC-AF4C-9FA9-CC341A6DE2E4}"/>
              </a:ext>
            </a:extLst>
          </p:cNvPr>
          <p:cNvSpPr>
            <a:spLocks noGrp="1"/>
          </p:cNvSpPr>
          <p:nvPr>
            <p:ph type="body" sz="quarter" idx="10" hasCustomPrompt="1"/>
          </p:nvPr>
        </p:nvSpPr>
        <p:spPr>
          <a:xfrm>
            <a:off x="813816" y="1252728"/>
            <a:ext cx="8013979" cy="1762470"/>
          </a:xfrm>
          <a:prstGeom prst="rect">
            <a:avLst/>
          </a:prstGeom>
        </p:spPr>
        <p:txBody>
          <a:bodyPr/>
          <a:lstStyle>
            <a:lvl1pPr marL="0" indent="0">
              <a:buNone/>
              <a:defRPr lang="en-US" sz="5400" b="1" i="1" dirty="0">
                <a:solidFill>
                  <a:srgbClr val="63666A"/>
                </a:solidFill>
                <a:latin typeface="Chivo Black Italic" pitchFamily="2" charset="77"/>
              </a:defRPr>
            </a:lvl1pPr>
          </a:lstStyle>
          <a:p>
            <a:pPr lvl="0"/>
            <a:r>
              <a:rPr lang="en-US"/>
              <a:t>Title goes right here and here if needed</a:t>
            </a:r>
          </a:p>
        </p:txBody>
      </p:sp>
      <p:sp>
        <p:nvSpPr>
          <p:cNvPr id="8" name="Text Placeholder 4">
            <a:extLst>
              <a:ext uri="{FF2B5EF4-FFF2-40B4-BE49-F238E27FC236}">
                <a16:creationId xmlns:a16="http://schemas.microsoft.com/office/drawing/2014/main" id="{790426AE-BF38-2344-972B-27DDE0CE2211}"/>
              </a:ext>
            </a:extLst>
          </p:cNvPr>
          <p:cNvSpPr>
            <a:spLocks noGrp="1"/>
          </p:cNvSpPr>
          <p:nvPr>
            <p:ph type="body" sz="quarter" idx="11" hasCustomPrompt="1"/>
          </p:nvPr>
        </p:nvSpPr>
        <p:spPr>
          <a:xfrm>
            <a:off x="813816" y="3147394"/>
            <a:ext cx="8013979" cy="621792"/>
          </a:xfrm>
          <a:prstGeom prst="rect">
            <a:avLst/>
          </a:prstGeom>
        </p:spPr>
        <p:txBody>
          <a:bodyPr/>
          <a:lstStyle>
            <a:lvl1pPr marL="0" indent="0">
              <a:buNone/>
              <a:defRPr lang="en-US" sz="2400" b="0" i="0" dirty="0">
                <a:latin typeface="Chivo Light" pitchFamily="2" charset="77"/>
              </a:defRPr>
            </a:lvl1pPr>
          </a:lstStyle>
          <a:p>
            <a:pPr lvl="0"/>
            <a:r>
              <a:rPr lang="en-US"/>
              <a:t>Deck if needed goes right here</a:t>
            </a:r>
          </a:p>
        </p:txBody>
      </p:sp>
    </p:spTree>
    <p:extLst>
      <p:ext uri="{BB962C8B-B14F-4D97-AF65-F5344CB8AC3E}">
        <p14:creationId xmlns:p14="http://schemas.microsoft.com/office/powerpoint/2010/main" val="3294664219"/>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6" name="Text Placeholder 5">
            <a:extLst>
              <a:ext uri="{FF2B5EF4-FFF2-40B4-BE49-F238E27FC236}">
                <a16:creationId xmlns:a16="http://schemas.microsoft.com/office/drawing/2014/main" id="{E123F703-194C-2045-A3BB-E71027BF9FAD}"/>
              </a:ext>
            </a:extLst>
          </p:cNvPr>
          <p:cNvSpPr>
            <a:spLocks noGrp="1"/>
          </p:cNvSpPr>
          <p:nvPr>
            <p:ph type="body" sz="quarter" idx="10" hasCustomPrompt="1"/>
          </p:nvPr>
        </p:nvSpPr>
        <p:spPr>
          <a:xfrm>
            <a:off x="2851222" y="2448526"/>
            <a:ext cx="6489555" cy="1960948"/>
          </a:xfrm>
          <a:prstGeom prst="rect">
            <a:avLst/>
          </a:prstGeom>
        </p:spPr>
        <p:txBody>
          <a:bodyPr/>
          <a:lstStyle>
            <a:lvl1pPr marL="0" indent="0" algn="ctr">
              <a:buNone/>
              <a:defRPr sz="4800" b="1" i="1">
                <a:solidFill>
                  <a:srgbClr val="63666A"/>
                </a:solidFill>
                <a:latin typeface="Chivo Black Italic" pitchFamily="2" charset="77"/>
              </a:defRPr>
            </a:lvl1pPr>
          </a:lstStyle>
          <a:p>
            <a:pPr lvl="0"/>
            <a:r>
              <a:rPr lang="en-US"/>
              <a:t>TITLE GOES HERE AND HERE IF LONG</a:t>
            </a:r>
          </a:p>
        </p:txBody>
      </p:sp>
    </p:spTree>
    <p:extLst>
      <p:ext uri="{BB962C8B-B14F-4D97-AF65-F5344CB8AC3E}">
        <p14:creationId xmlns:p14="http://schemas.microsoft.com/office/powerpoint/2010/main" val="342475904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FDE3F8-909C-E7F3-0704-ECFF8B43B6C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BB19509-D20F-3794-FEE6-AE6375593B3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01FAB2C-6FA8-B3FD-621E-A1E5E5E7D75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C356A002-7125-4143-F382-C745F527F337}"/>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6" name="Footer Placeholder 5">
            <a:extLst>
              <a:ext uri="{FF2B5EF4-FFF2-40B4-BE49-F238E27FC236}">
                <a16:creationId xmlns:a16="http://schemas.microsoft.com/office/drawing/2014/main" id="{1810C9C1-868E-7D5D-16F1-55F7782A62E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CA983D7-D80F-0333-E20D-74267AF89C05}"/>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3877766649"/>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7" name="Text Placeholder 6">
            <a:extLst>
              <a:ext uri="{FF2B5EF4-FFF2-40B4-BE49-F238E27FC236}">
                <a16:creationId xmlns:a16="http://schemas.microsoft.com/office/drawing/2014/main" id="{42087772-E9D9-A04E-9FD9-5F06AFA9EE4F}"/>
              </a:ext>
            </a:extLst>
          </p:cNvPr>
          <p:cNvSpPr>
            <a:spLocks noGrp="1"/>
          </p:cNvSpPr>
          <p:nvPr>
            <p:ph type="body" sz="quarter" idx="11" hasCustomPrompt="1"/>
          </p:nvPr>
        </p:nvSpPr>
        <p:spPr>
          <a:xfrm>
            <a:off x="813816" y="1115568"/>
            <a:ext cx="9144000" cy="775225"/>
          </a:xfrm>
          <a:prstGeom prst="rect">
            <a:avLst/>
          </a:prstGeom>
        </p:spPr>
        <p:txBody>
          <a:bodyPr/>
          <a:lstStyle>
            <a:lvl1pPr marL="0" indent="0">
              <a:buNone/>
              <a:defRPr sz="4800" b="1" i="1">
                <a:solidFill>
                  <a:srgbClr val="63666A"/>
                </a:solidFill>
                <a:latin typeface="Chivo Black Italic" pitchFamily="2" charset="77"/>
              </a:defRPr>
            </a:lvl1pPr>
          </a:lstStyle>
          <a:p>
            <a:pPr lvl="0"/>
            <a:r>
              <a:rPr lang="en-US"/>
              <a:t>Title or headline here</a:t>
            </a:r>
          </a:p>
        </p:txBody>
      </p:sp>
      <p:sp>
        <p:nvSpPr>
          <p:cNvPr id="6" name="Text Placeholder 4">
            <a:extLst>
              <a:ext uri="{FF2B5EF4-FFF2-40B4-BE49-F238E27FC236}">
                <a16:creationId xmlns:a16="http://schemas.microsoft.com/office/drawing/2014/main" id="{BA794597-4471-45F4-392E-F1FDCC2DC93A}"/>
              </a:ext>
            </a:extLst>
          </p:cNvPr>
          <p:cNvSpPr>
            <a:spLocks noGrp="1"/>
          </p:cNvSpPr>
          <p:nvPr>
            <p:ph type="body" sz="quarter" idx="12" hasCustomPrompt="1"/>
          </p:nvPr>
        </p:nvSpPr>
        <p:spPr>
          <a:xfrm>
            <a:off x="813817" y="2057009"/>
            <a:ext cx="9144000" cy="3429392"/>
          </a:xfrm>
          <a:prstGeom prst="rect">
            <a:avLst/>
          </a:prstGeom>
        </p:spPr>
        <p:txBody>
          <a:bodyPr/>
          <a:lstStyle>
            <a:lvl1pPr>
              <a:defRPr b="0" i="0">
                <a:latin typeface="Chivo Light" pitchFamily="2" charset="77"/>
              </a:defRPr>
            </a:lvl1pPr>
            <a:lvl2pPr marL="577850" indent="-314325">
              <a:buFont typeface="Courier New" panose="02070309020205020404" pitchFamily="49" charset="0"/>
              <a:buChar char="o"/>
              <a:tabLst/>
              <a:defRPr b="0" i="0">
                <a:latin typeface="Chivo Light" pitchFamily="2" charset="77"/>
              </a:defRPr>
            </a:lvl2pPr>
            <a:lvl3pPr marL="863600" indent="-265113">
              <a:buFont typeface="System Font Regular"/>
              <a:buChar char="&gt;"/>
              <a:tabLst/>
              <a:defRPr b="0" i="0">
                <a:latin typeface="Chivo Light" pitchFamily="2" charset="77"/>
              </a:defRPr>
            </a:lvl3pPr>
            <a:lvl4pPr marL="1147763" indent="-284163">
              <a:buFont typeface="System Font Regular"/>
              <a:buChar char="♢"/>
              <a:tabLst/>
              <a:defRPr b="0" i="0">
                <a:latin typeface="Chivo Light"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387824192"/>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2_Custom Layout">
    <p:spTree>
      <p:nvGrpSpPr>
        <p:cNvPr id="1" name=""/>
        <p:cNvGrpSpPr/>
        <p:nvPr/>
      </p:nvGrpSpPr>
      <p:grpSpPr>
        <a:xfrm>
          <a:off x="0" y="0"/>
          <a:ext cx="0" cy="0"/>
          <a:chOff x="0" y="0"/>
          <a:chExt cx="0" cy="0"/>
        </a:xfrm>
      </p:grpSpPr>
      <p:sp>
        <p:nvSpPr>
          <p:cNvPr id="5" name="Chart Placeholder 4">
            <a:extLst>
              <a:ext uri="{FF2B5EF4-FFF2-40B4-BE49-F238E27FC236}">
                <a16:creationId xmlns:a16="http://schemas.microsoft.com/office/drawing/2014/main" id="{5CC8606B-23A4-1842-8A21-FA1B95B292F0}"/>
              </a:ext>
            </a:extLst>
          </p:cNvPr>
          <p:cNvSpPr>
            <a:spLocks noGrp="1"/>
          </p:cNvSpPr>
          <p:nvPr>
            <p:ph type="chart" sz="quarter" idx="10" hasCustomPrompt="1"/>
          </p:nvPr>
        </p:nvSpPr>
        <p:spPr>
          <a:xfrm>
            <a:off x="912086" y="1096760"/>
            <a:ext cx="10367827" cy="4354513"/>
          </a:xfrm>
          <a:prstGeom prst="rect">
            <a:avLst/>
          </a:prstGeom>
        </p:spPr>
        <p:txBody>
          <a:bodyPr/>
          <a:lstStyle>
            <a:lvl1pPr marL="0" indent="0" algn="ctr">
              <a:buNone/>
              <a:defRPr sz="2400" baseline="0">
                <a:latin typeface="Chivo Bold" pitchFamily="2" charset="77"/>
              </a:defRPr>
            </a:lvl1pPr>
          </a:lstStyle>
          <a:p>
            <a:r>
              <a:rPr lang="en-US"/>
              <a:t>Chart</a:t>
            </a:r>
          </a:p>
        </p:txBody>
      </p:sp>
    </p:spTree>
    <p:extLst>
      <p:ext uri="{BB962C8B-B14F-4D97-AF65-F5344CB8AC3E}">
        <p14:creationId xmlns:p14="http://schemas.microsoft.com/office/powerpoint/2010/main" val="2003175935"/>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3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9367C-5ADD-3844-F5D1-CBDB51912B3C}"/>
              </a:ext>
            </a:extLst>
          </p:cNvPr>
          <p:cNvSpPr>
            <a:spLocks noGrp="1"/>
          </p:cNvSpPr>
          <p:nvPr>
            <p:ph type="pic" sz="quarter" idx="14" hasCustomPrompt="1"/>
          </p:nvPr>
        </p:nvSpPr>
        <p:spPr>
          <a:xfrm>
            <a:off x="7826375" y="0"/>
            <a:ext cx="4365625" cy="6257952"/>
          </a:xfrm>
          <a:custGeom>
            <a:avLst/>
            <a:gdLst>
              <a:gd name="connsiteX0" fmla="*/ 0 w 4365625"/>
              <a:gd name="connsiteY0" fmla="*/ 0 h 6242050"/>
              <a:gd name="connsiteX1" fmla="*/ 4365625 w 4365625"/>
              <a:gd name="connsiteY1" fmla="*/ 0 h 6242050"/>
              <a:gd name="connsiteX2" fmla="*/ 4365625 w 4365625"/>
              <a:gd name="connsiteY2" fmla="*/ 6242050 h 6242050"/>
              <a:gd name="connsiteX3" fmla="*/ 0 w 4365625"/>
              <a:gd name="connsiteY3" fmla="*/ 6242050 h 6242050"/>
              <a:gd name="connsiteX4" fmla="*/ 0 w 4365625"/>
              <a:gd name="connsiteY4" fmla="*/ 0 h 6242050"/>
              <a:gd name="connsiteX0" fmla="*/ 2417197 w 4365625"/>
              <a:gd name="connsiteY0" fmla="*/ 15903 h 6242050"/>
              <a:gd name="connsiteX1" fmla="*/ 4365625 w 4365625"/>
              <a:gd name="connsiteY1" fmla="*/ 0 h 6242050"/>
              <a:gd name="connsiteX2" fmla="*/ 4365625 w 4365625"/>
              <a:gd name="connsiteY2" fmla="*/ 6242050 h 6242050"/>
              <a:gd name="connsiteX3" fmla="*/ 0 w 4365625"/>
              <a:gd name="connsiteY3" fmla="*/ 6242050 h 6242050"/>
              <a:gd name="connsiteX4" fmla="*/ 2417197 w 4365625"/>
              <a:gd name="connsiteY4" fmla="*/ 15903 h 6242050"/>
              <a:gd name="connsiteX0" fmla="*/ 2441051 w 4365625"/>
              <a:gd name="connsiteY0" fmla="*/ 0 h 6265903"/>
              <a:gd name="connsiteX1" fmla="*/ 4365625 w 4365625"/>
              <a:gd name="connsiteY1" fmla="*/ 23853 h 6265903"/>
              <a:gd name="connsiteX2" fmla="*/ 4365625 w 4365625"/>
              <a:gd name="connsiteY2" fmla="*/ 6265903 h 6265903"/>
              <a:gd name="connsiteX3" fmla="*/ 0 w 4365625"/>
              <a:gd name="connsiteY3" fmla="*/ 6265903 h 6265903"/>
              <a:gd name="connsiteX4" fmla="*/ 2441051 w 4365625"/>
              <a:gd name="connsiteY4" fmla="*/ 0 h 6265903"/>
              <a:gd name="connsiteX0" fmla="*/ 2441051 w 4365625"/>
              <a:gd name="connsiteY0" fmla="*/ 0 h 6257952"/>
              <a:gd name="connsiteX1" fmla="*/ 4365625 w 4365625"/>
              <a:gd name="connsiteY1" fmla="*/ 15902 h 6257952"/>
              <a:gd name="connsiteX2" fmla="*/ 4365625 w 4365625"/>
              <a:gd name="connsiteY2" fmla="*/ 6257952 h 6257952"/>
              <a:gd name="connsiteX3" fmla="*/ 0 w 4365625"/>
              <a:gd name="connsiteY3" fmla="*/ 6257952 h 6257952"/>
              <a:gd name="connsiteX4" fmla="*/ 2441051 w 4365625"/>
              <a:gd name="connsiteY4" fmla="*/ 0 h 62579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65625" h="6257952">
                <a:moveTo>
                  <a:pt x="2441051" y="0"/>
                </a:moveTo>
                <a:lnTo>
                  <a:pt x="4365625" y="15902"/>
                </a:lnTo>
                <a:lnTo>
                  <a:pt x="4365625" y="6257952"/>
                </a:lnTo>
                <a:lnTo>
                  <a:pt x="0" y="6257952"/>
                </a:lnTo>
                <a:lnTo>
                  <a:pt x="2441051" y="0"/>
                </a:lnTo>
                <a:close/>
              </a:path>
            </a:pathLst>
          </a:custGeom>
        </p:spPr>
        <p:txBody>
          <a:bodyPr/>
          <a:lstStyle>
            <a:lvl1pPr marL="0" indent="0" algn="r">
              <a:buNone/>
              <a:defRPr/>
            </a:lvl1pPr>
          </a:lstStyle>
          <a:p>
            <a:r>
              <a:rPr lang="en-US"/>
              <a:t>Click icon to</a:t>
            </a:r>
            <a:br>
              <a:rPr lang="en-US"/>
            </a:br>
            <a:r>
              <a:rPr lang="en-US"/>
              <a:t>insert image</a:t>
            </a:r>
          </a:p>
        </p:txBody>
      </p:sp>
      <p:sp>
        <p:nvSpPr>
          <p:cNvPr id="6" name="Text Placeholder 6">
            <a:extLst>
              <a:ext uri="{FF2B5EF4-FFF2-40B4-BE49-F238E27FC236}">
                <a16:creationId xmlns:a16="http://schemas.microsoft.com/office/drawing/2014/main" id="{0B9AEF78-32EE-FF61-E9A7-24C870A5FC80}"/>
              </a:ext>
            </a:extLst>
          </p:cNvPr>
          <p:cNvSpPr>
            <a:spLocks noGrp="1"/>
          </p:cNvSpPr>
          <p:nvPr>
            <p:ph type="body" sz="quarter" idx="11" hasCustomPrompt="1"/>
          </p:nvPr>
        </p:nvSpPr>
        <p:spPr>
          <a:xfrm>
            <a:off x="813816" y="1115568"/>
            <a:ext cx="6938412" cy="775225"/>
          </a:xfrm>
          <a:prstGeom prst="rect">
            <a:avLst/>
          </a:prstGeom>
        </p:spPr>
        <p:txBody>
          <a:bodyPr/>
          <a:lstStyle>
            <a:lvl1pPr marL="0" indent="0">
              <a:buNone/>
              <a:defRPr sz="4800" b="1" i="1">
                <a:solidFill>
                  <a:srgbClr val="63666A"/>
                </a:solidFill>
                <a:latin typeface="Chivo Black Italic" pitchFamily="2" charset="77"/>
              </a:defRPr>
            </a:lvl1pPr>
          </a:lstStyle>
          <a:p>
            <a:pPr lvl="0"/>
            <a:r>
              <a:rPr lang="en-US"/>
              <a:t>Title or headline here</a:t>
            </a:r>
          </a:p>
        </p:txBody>
      </p:sp>
      <p:sp>
        <p:nvSpPr>
          <p:cNvPr id="7" name="Text Placeholder 4">
            <a:extLst>
              <a:ext uri="{FF2B5EF4-FFF2-40B4-BE49-F238E27FC236}">
                <a16:creationId xmlns:a16="http://schemas.microsoft.com/office/drawing/2014/main" id="{F0623462-562C-B21E-097B-9F079428C24F}"/>
              </a:ext>
            </a:extLst>
          </p:cNvPr>
          <p:cNvSpPr>
            <a:spLocks noGrp="1"/>
          </p:cNvSpPr>
          <p:nvPr>
            <p:ph type="body" sz="quarter" idx="12" hasCustomPrompt="1"/>
          </p:nvPr>
        </p:nvSpPr>
        <p:spPr>
          <a:xfrm>
            <a:off x="813817" y="2057009"/>
            <a:ext cx="6938412" cy="3429392"/>
          </a:xfrm>
          <a:prstGeom prst="rect">
            <a:avLst/>
          </a:prstGeom>
        </p:spPr>
        <p:txBody>
          <a:bodyPr/>
          <a:lstStyle>
            <a:lvl1pPr>
              <a:defRPr b="0" i="0">
                <a:latin typeface="Chivo Light" pitchFamily="2" charset="77"/>
              </a:defRPr>
            </a:lvl1pPr>
            <a:lvl2pPr marL="577850" indent="-314325">
              <a:buFont typeface="Courier New" panose="02070309020205020404" pitchFamily="49" charset="0"/>
              <a:buChar char="o"/>
              <a:tabLst/>
              <a:defRPr b="0" i="0">
                <a:latin typeface="Chivo Light" pitchFamily="2" charset="77"/>
              </a:defRPr>
            </a:lvl2pPr>
            <a:lvl3pPr marL="863600" indent="-265113">
              <a:buFont typeface="System Font Regular"/>
              <a:buChar char="&gt;"/>
              <a:tabLst/>
              <a:defRPr b="0" i="0">
                <a:latin typeface="Chivo Light" pitchFamily="2" charset="77"/>
              </a:defRPr>
            </a:lvl3pPr>
            <a:lvl4pPr marL="1147763" indent="-284163">
              <a:buFont typeface="System Font Regular"/>
              <a:buChar char="♢"/>
              <a:tabLst/>
              <a:defRPr b="0" i="0">
                <a:latin typeface="Chivo Light" pitchFamily="2" charset="77"/>
              </a:defRPr>
            </a:lvl4pPr>
          </a:lstStyle>
          <a:p>
            <a:r>
              <a:rPr lang="en-US"/>
              <a:t>Add text here.</a:t>
            </a:r>
          </a:p>
          <a:p>
            <a:pPr lvl="1"/>
            <a:r>
              <a:rPr lang="en-US"/>
              <a:t>Add Text here.</a:t>
            </a:r>
          </a:p>
          <a:p>
            <a:pPr lvl="2"/>
            <a:r>
              <a:rPr lang="en-US"/>
              <a:t>Add Text here.</a:t>
            </a:r>
          </a:p>
          <a:p>
            <a:pPr lvl="3"/>
            <a:r>
              <a:rPr lang="en-US"/>
              <a:t>Add Text here.</a:t>
            </a:r>
          </a:p>
        </p:txBody>
      </p:sp>
    </p:spTree>
    <p:extLst>
      <p:ext uri="{BB962C8B-B14F-4D97-AF65-F5344CB8AC3E}">
        <p14:creationId xmlns:p14="http://schemas.microsoft.com/office/powerpoint/2010/main" val="323934597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7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60F9367C-5ADD-3844-F5D1-CBDB51912B3C}"/>
              </a:ext>
            </a:extLst>
          </p:cNvPr>
          <p:cNvSpPr>
            <a:spLocks noGrp="1"/>
          </p:cNvSpPr>
          <p:nvPr>
            <p:ph type="pic" sz="quarter" idx="14" hasCustomPrompt="1"/>
          </p:nvPr>
        </p:nvSpPr>
        <p:spPr>
          <a:xfrm>
            <a:off x="7826375" y="0"/>
            <a:ext cx="4365625" cy="6257952"/>
          </a:xfrm>
          <a:custGeom>
            <a:avLst/>
            <a:gdLst>
              <a:gd name="connsiteX0" fmla="*/ 0 w 4365625"/>
              <a:gd name="connsiteY0" fmla="*/ 0 h 6242050"/>
              <a:gd name="connsiteX1" fmla="*/ 4365625 w 4365625"/>
              <a:gd name="connsiteY1" fmla="*/ 0 h 6242050"/>
              <a:gd name="connsiteX2" fmla="*/ 4365625 w 4365625"/>
              <a:gd name="connsiteY2" fmla="*/ 6242050 h 6242050"/>
              <a:gd name="connsiteX3" fmla="*/ 0 w 4365625"/>
              <a:gd name="connsiteY3" fmla="*/ 6242050 h 6242050"/>
              <a:gd name="connsiteX4" fmla="*/ 0 w 4365625"/>
              <a:gd name="connsiteY4" fmla="*/ 0 h 6242050"/>
              <a:gd name="connsiteX0" fmla="*/ 2417197 w 4365625"/>
              <a:gd name="connsiteY0" fmla="*/ 15903 h 6242050"/>
              <a:gd name="connsiteX1" fmla="*/ 4365625 w 4365625"/>
              <a:gd name="connsiteY1" fmla="*/ 0 h 6242050"/>
              <a:gd name="connsiteX2" fmla="*/ 4365625 w 4365625"/>
              <a:gd name="connsiteY2" fmla="*/ 6242050 h 6242050"/>
              <a:gd name="connsiteX3" fmla="*/ 0 w 4365625"/>
              <a:gd name="connsiteY3" fmla="*/ 6242050 h 6242050"/>
              <a:gd name="connsiteX4" fmla="*/ 2417197 w 4365625"/>
              <a:gd name="connsiteY4" fmla="*/ 15903 h 6242050"/>
              <a:gd name="connsiteX0" fmla="*/ 2441051 w 4365625"/>
              <a:gd name="connsiteY0" fmla="*/ 0 h 6265903"/>
              <a:gd name="connsiteX1" fmla="*/ 4365625 w 4365625"/>
              <a:gd name="connsiteY1" fmla="*/ 23853 h 6265903"/>
              <a:gd name="connsiteX2" fmla="*/ 4365625 w 4365625"/>
              <a:gd name="connsiteY2" fmla="*/ 6265903 h 6265903"/>
              <a:gd name="connsiteX3" fmla="*/ 0 w 4365625"/>
              <a:gd name="connsiteY3" fmla="*/ 6265903 h 6265903"/>
              <a:gd name="connsiteX4" fmla="*/ 2441051 w 4365625"/>
              <a:gd name="connsiteY4" fmla="*/ 0 h 6265903"/>
              <a:gd name="connsiteX0" fmla="*/ 2441051 w 4365625"/>
              <a:gd name="connsiteY0" fmla="*/ 0 h 6257952"/>
              <a:gd name="connsiteX1" fmla="*/ 4365625 w 4365625"/>
              <a:gd name="connsiteY1" fmla="*/ 15902 h 6257952"/>
              <a:gd name="connsiteX2" fmla="*/ 4365625 w 4365625"/>
              <a:gd name="connsiteY2" fmla="*/ 6257952 h 6257952"/>
              <a:gd name="connsiteX3" fmla="*/ 0 w 4365625"/>
              <a:gd name="connsiteY3" fmla="*/ 6257952 h 6257952"/>
              <a:gd name="connsiteX4" fmla="*/ 2441051 w 4365625"/>
              <a:gd name="connsiteY4" fmla="*/ 0 h 6257952"/>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4365625" h="6257952">
                <a:moveTo>
                  <a:pt x="2441051" y="0"/>
                </a:moveTo>
                <a:lnTo>
                  <a:pt x="4365625" y="15902"/>
                </a:lnTo>
                <a:lnTo>
                  <a:pt x="4365625" y="6257952"/>
                </a:lnTo>
                <a:lnTo>
                  <a:pt x="0" y="6257952"/>
                </a:lnTo>
                <a:lnTo>
                  <a:pt x="2441051" y="0"/>
                </a:lnTo>
                <a:close/>
              </a:path>
            </a:pathLst>
          </a:custGeom>
        </p:spPr>
        <p:txBody>
          <a:bodyPr/>
          <a:lstStyle>
            <a:lvl1pPr marL="0" indent="0" algn="r">
              <a:buNone/>
              <a:defRPr/>
            </a:lvl1pPr>
          </a:lstStyle>
          <a:p>
            <a:r>
              <a:rPr lang="en-US"/>
              <a:t>Click icon to</a:t>
            </a:r>
            <a:br>
              <a:rPr lang="en-US"/>
            </a:br>
            <a:r>
              <a:rPr lang="en-US"/>
              <a:t>insert image</a:t>
            </a:r>
          </a:p>
        </p:txBody>
      </p:sp>
      <p:sp>
        <p:nvSpPr>
          <p:cNvPr id="7" name="Text Placeholder 4">
            <a:extLst>
              <a:ext uri="{FF2B5EF4-FFF2-40B4-BE49-F238E27FC236}">
                <a16:creationId xmlns:a16="http://schemas.microsoft.com/office/drawing/2014/main" id="{F0623462-562C-B21E-097B-9F079428C24F}"/>
              </a:ext>
            </a:extLst>
          </p:cNvPr>
          <p:cNvSpPr>
            <a:spLocks noGrp="1"/>
          </p:cNvSpPr>
          <p:nvPr>
            <p:ph type="body" sz="quarter" idx="12" hasCustomPrompt="1"/>
          </p:nvPr>
        </p:nvSpPr>
        <p:spPr>
          <a:xfrm>
            <a:off x="813817" y="1318591"/>
            <a:ext cx="6938412" cy="4333461"/>
          </a:xfrm>
          <a:prstGeom prst="rect">
            <a:avLst/>
          </a:prstGeom>
        </p:spPr>
        <p:txBody>
          <a:bodyPr/>
          <a:lstStyle>
            <a:lvl1pPr marL="514350" indent="-514350">
              <a:buFont typeface="+mj-lt"/>
              <a:buAutoNum type="arabicPeriod"/>
              <a:defRPr sz="2000" b="0" i="0">
                <a:latin typeface="Chivo Light" pitchFamily="2" charset="77"/>
              </a:defRPr>
            </a:lvl1pPr>
            <a:lvl2pPr marL="720725" indent="-457200">
              <a:buFont typeface="+mj-lt"/>
              <a:buAutoNum type="arabicPeriod"/>
              <a:tabLst/>
              <a:defRPr b="0" i="0">
                <a:latin typeface="Chivo" pitchFamily="2" charset="77"/>
              </a:defRPr>
            </a:lvl2pPr>
            <a:lvl3pPr marL="1055687" indent="-457200">
              <a:buFont typeface="+mj-lt"/>
              <a:buAutoNum type="arabicPeriod"/>
              <a:tabLst/>
              <a:defRPr b="0" i="0">
                <a:latin typeface="Chivo" pitchFamily="2" charset="77"/>
              </a:defRPr>
            </a:lvl3pPr>
            <a:lvl4pPr marL="1206500" indent="-342900">
              <a:buFont typeface="+mj-lt"/>
              <a:buAutoNum type="arabicPeriod"/>
              <a:tabLst/>
              <a:defRPr b="0" i="0">
                <a:latin typeface="Chivo" pitchFamily="2" charset="77"/>
              </a:defRPr>
            </a:lvl4pPr>
          </a:lstStyle>
          <a:p>
            <a:r>
              <a:rPr lang="en-US"/>
              <a:t>Add priorities here. </a:t>
            </a:r>
            <a:br>
              <a:rPr lang="en-US"/>
            </a:br>
            <a:r>
              <a:rPr lang="en-US"/>
              <a:t>The list will auto-number.</a:t>
            </a:r>
          </a:p>
        </p:txBody>
      </p:sp>
      <p:sp>
        <p:nvSpPr>
          <p:cNvPr id="2" name="TextBox 1">
            <a:extLst>
              <a:ext uri="{FF2B5EF4-FFF2-40B4-BE49-F238E27FC236}">
                <a16:creationId xmlns:a16="http://schemas.microsoft.com/office/drawing/2014/main" id="{ADD88ADE-F539-BEA2-0FFB-A2190221A33E}"/>
              </a:ext>
            </a:extLst>
          </p:cNvPr>
          <p:cNvSpPr txBox="1"/>
          <p:nvPr userDrawn="1"/>
        </p:nvSpPr>
        <p:spPr>
          <a:xfrm>
            <a:off x="813817" y="424069"/>
            <a:ext cx="6938412" cy="738664"/>
          </a:xfrm>
          <a:prstGeom prst="rect">
            <a:avLst/>
          </a:prstGeom>
          <a:noFill/>
        </p:spPr>
        <p:txBody>
          <a:bodyPr wrap="square" rtlCol="0">
            <a:spAutoFit/>
          </a:bodyPr>
          <a:lstStyle/>
          <a:p>
            <a:r>
              <a:rPr lang="en-US" sz="3000" b="1" i="1">
                <a:solidFill>
                  <a:srgbClr val="63666A"/>
                </a:solidFill>
                <a:latin typeface="Chivo Black Italic" pitchFamily="2" charset="77"/>
              </a:rPr>
              <a:t>NCAA Health and Safety Priorities</a:t>
            </a:r>
          </a:p>
          <a:p>
            <a:r>
              <a:rPr lang="en-US" sz="1200" b="1" i="0">
                <a:solidFill>
                  <a:srgbClr val="0077C8"/>
                </a:solidFill>
                <a:latin typeface="Chivo Bold" pitchFamily="2" charset="77"/>
              </a:rPr>
              <a:t>Endorsed by the NCAA Board of Governors</a:t>
            </a:r>
          </a:p>
        </p:txBody>
      </p:sp>
    </p:spTree>
    <p:extLst>
      <p:ext uri="{BB962C8B-B14F-4D97-AF65-F5344CB8AC3E}">
        <p14:creationId xmlns:p14="http://schemas.microsoft.com/office/powerpoint/2010/main" val="233961069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4_Custom Layout">
    <p:spTree>
      <p:nvGrpSpPr>
        <p:cNvPr id="1" name=""/>
        <p:cNvGrpSpPr/>
        <p:nvPr/>
      </p:nvGrpSpPr>
      <p:grpSpPr>
        <a:xfrm>
          <a:off x="0" y="0"/>
          <a:ext cx="0" cy="0"/>
          <a:chOff x="0" y="0"/>
          <a:chExt cx="0" cy="0"/>
        </a:xfrm>
      </p:grpSpPr>
      <p:sp>
        <p:nvSpPr>
          <p:cNvPr id="5" name="Picture Placeholder 4">
            <a:extLst>
              <a:ext uri="{FF2B5EF4-FFF2-40B4-BE49-F238E27FC236}">
                <a16:creationId xmlns:a16="http://schemas.microsoft.com/office/drawing/2014/main" id="{0F27F3BF-1103-3B8A-B562-C8B5E74FEC12}"/>
              </a:ext>
            </a:extLst>
          </p:cNvPr>
          <p:cNvSpPr>
            <a:spLocks noGrp="1"/>
          </p:cNvSpPr>
          <p:nvPr>
            <p:ph type="pic" sz="quarter" idx="10" hasCustomPrompt="1"/>
          </p:nvPr>
        </p:nvSpPr>
        <p:spPr>
          <a:xfrm>
            <a:off x="0" y="0"/>
            <a:ext cx="12192000" cy="5903843"/>
          </a:xfrm>
          <a:prstGeom prst="rect">
            <a:avLst/>
          </a:prstGeom>
        </p:spPr>
        <p:txBody>
          <a:bodyPr/>
          <a:lstStyle>
            <a:lvl1pPr marL="0" indent="0">
              <a:buNone/>
              <a:defRPr/>
            </a:lvl1pPr>
          </a:lstStyle>
          <a:p>
            <a:r>
              <a:rPr lang="en-US"/>
              <a:t>Click icon to add an image</a:t>
            </a:r>
          </a:p>
        </p:txBody>
      </p:sp>
      <p:sp>
        <p:nvSpPr>
          <p:cNvPr id="7" name="Text Placeholder 6">
            <a:extLst>
              <a:ext uri="{FF2B5EF4-FFF2-40B4-BE49-F238E27FC236}">
                <a16:creationId xmlns:a16="http://schemas.microsoft.com/office/drawing/2014/main" id="{20D6E6D5-20E5-F921-706A-C4F5CB49DF39}"/>
              </a:ext>
            </a:extLst>
          </p:cNvPr>
          <p:cNvSpPr>
            <a:spLocks noGrp="1"/>
          </p:cNvSpPr>
          <p:nvPr>
            <p:ph type="body" sz="quarter" idx="11" hasCustomPrompt="1"/>
          </p:nvPr>
        </p:nvSpPr>
        <p:spPr>
          <a:xfrm>
            <a:off x="582958" y="821566"/>
            <a:ext cx="8686938" cy="556660"/>
          </a:xfrm>
          <a:prstGeom prst="rect">
            <a:avLst/>
          </a:prstGeom>
        </p:spPr>
        <p:txBody>
          <a:bodyPr/>
          <a:lstStyle>
            <a:lvl1pPr marL="0" indent="0">
              <a:buNone/>
              <a:defRPr b="1" i="1">
                <a:solidFill>
                  <a:srgbClr val="63666A"/>
                </a:solidFill>
                <a:latin typeface="Chivo Black Italic" pitchFamily="2" charset="77"/>
              </a:defRPr>
            </a:lvl1pPr>
          </a:lstStyle>
          <a:p>
            <a:pPr lvl="0"/>
            <a:r>
              <a:rPr lang="en-US"/>
              <a:t>Title Goes Here</a:t>
            </a:r>
          </a:p>
        </p:txBody>
      </p:sp>
      <p:sp>
        <p:nvSpPr>
          <p:cNvPr id="9" name="Text Placeholder 8">
            <a:extLst>
              <a:ext uri="{FF2B5EF4-FFF2-40B4-BE49-F238E27FC236}">
                <a16:creationId xmlns:a16="http://schemas.microsoft.com/office/drawing/2014/main" id="{74A33A68-CF90-6240-4456-60F20049D8F4}"/>
              </a:ext>
            </a:extLst>
          </p:cNvPr>
          <p:cNvSpPr>
            <a:spLocks noGrp="1"/>
          </p:cNvSpPr>
          <p:nvPr>
            <p:ph type="body" sz="quarter" idx="12" hasCustomPrompt="1"/>
          </p:nvPr>
        </p:nvSpPr>
        <p:spPr>
          <a:xfrm>
            <a:off x="582958" y="1464988"/>
            <a:ext cx="5155233" cy="257796"/>
          </a:xfrm>
          <a:prstGeom prst="rect">
            <a:avLst/>
          </a:prstGeom>
        </p:spPr>
        <p:txBody>
          <a:bodyPr/>
          <a:lstStyle>
            <a:lvl1pPr marL="0" indent="0">
              <a:buNone/>
              <a:defRPr sz="1600"/>
            </a:lvl1pPr>
          </a:lstStyle>
          <a:p>
            <a:pPr lvl="0"/>
            <a:r>
              <a:rPr lang="en-US"/>
              <a:t>Name Goes Here</a:t>
            </a:r>
          </a:p>
        </p:txBody>
      </p:sp>
      <p:sp>
        <p:nvSpPr>
          <p:cNvPr id="11" name="Text Placeholder 8">
            <a:extLst>
              <a:ext uri="{FF2B5EF4-FFF2-40B4-BE49-F238E27FC236}">
                <a16:creationId xmlns:a16="http://schemas.microsoft.com/office/drawing/2014/main" id="{A536EEAA-8767-26C9-8E72-2C8AC41971D8}"/>
              </a:ext>
            </a:extLst>
          </p:cNvPr>
          <p:cNvSpPr>
            <a:spLocks noGrp="1"/>
          </p:cNvSpPr>
          <p:nvPr>
            <p:ph type="body" sz="quarter" idx="13" hasCustomPrompt="1"/>
          </p:nvPr>
        </p:nvSpPr>
        <p:spPr>
          <a:xfrm>
            <a:off x="582957" y="1782419"/>
            <a:ext cx="5155233" cy="257797"/>
          </a:xfrm>
          <a:prstGeom prst="rect">
            <a:avLst/>
          </a:prstGeom>
        </p:spPr>
        <p:txBody>
          <a:bodyPr/>
          <a:lstStyle>
            <a:lvl1pPr marL="0" indent="0">
              <a:buNone/>
              <a:defRPr sz="1100" b="0" i="0">
                <a:latin typeface="Chivo Light" pitchFamily="2" charset="77"/>
              </a:defRPr>
            </a:lvl1pPr>
          </a:lstStyle>
          <a:p>
            <a:pPr lvl="0"/>
            <a:r>
              <a:rPr lang="en-US"/>
              <a:t>Title Goes Here</a:t>
            </a:r>
          </a:p>
        </p:txBody>
      </p:sp>
    </p:spTree>
    <p:extLst>
      <p:ext uri="{BB962C8B-B14F-4D97-AF65-F5344CB8AC3E}">
        <p14:creationId xmlns:p14="http://schemas.microsoft.com/office/powerpoint/2010/main" val="295439728"/>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0_Custom Layout">
    <p:spTree>
      <p:nvGrpSpPr>
        <p:cNvPr id="1" name=""/>
        <p:cNvGrpSpPr/>
        <p:nvPr/>
      </p:nvGrpSpPr>
      <p:grpSpPr>
        <a:xfrm>
          <a:off x="0" y="0"/>
          <a:ext cx="0" cy="0"/>
          <a:chOff x="0" y="0"/>
          <a:chExt cx="0" cy="0"/>
        </a:xfrm>
      </p:grpSpPr>
      <p:sp>
        <p:nvSpPr>
          <p:cNvPr id="6" name="Text Placeholder 6">
            <a:extLst>
              <a:ext uri="{FF2B5EF4-FFF2-40B4-BE49-F238E27FC236}">
                <a16:creationId xmlns:a16="http://schemas.microsoft.com/office/drawing/2014/main" id="{095802F4-3C4A-98DC-6408-92E50176FDC3}"/>
              </a:ext>
            </a:extLst>
          </p:cNvPr>
          <p:cNvSpPr>
            <a:spLocks noGrp="1"/>
          </p:cNvSpPr>
          <p:nvPr>
            <p:ph type="body" sz="quarter" idx="12" hasCustomPrompt="1"/>
          </p:nvPr>
        </p:nvSpPr>
        <p:spPr>
          <a:xfrm>
            <a:off x="568848" y="501840"/>
            <a:ext cx="3088752" cy="574099"/>
          </a:xfrm>
          <a:prstGeom prst="rect">
            <a:avLst/>
          </a:prstGeom>
        </p:spPr>
        <p:txBody>
          <a:bodyPr/>
          <a:lstStyle>
            <a:lvl1pPr marL="0" indent="0" algn="r">
              <a:buNone/>
              <a:defRPr sz="5400" b="1" i="0">
                <a:solidFill>
                  <a:srgbClr val="0077C8"/>
                </a:solidFill>
                <a:latin typeface="Chivo Black" pitchFamily="2" charset="77"/>
              </a:defRPr>
            </a:lvl1pPr>
          </a:lstStyle>
          <a:p>
            <a:pPr lvl="0"/>
            <a:r>
              <a:rPr lang="en-US"/>
              <a:t>TEXT</a:t>
            </a:r>
          </a:p>
        </p:txBody>
      </p:sp>
      <p:sp>
        <p:nvSpPr>
          <p:cNvPr id="8" name="Text Placeholder 6">
            <a:extLst>
              <a:ext uri="{FF2B5EF4-FFF2-40B4-BE49-F238E27FC236}">
                <a16:creationId xmlns:a16="http://schemas.microsoft.com/office/drawing/2014/main" id="{100C9ABA-EBDB-7244-02B7-7CA892970FDA}"/>
              </a:ext>
            </a:extLst>
          </p:cNvPr>
          <p:cNvSpPr>
            <a:spLocks noGrp="1"/>
          </p:cNvSpPr>
          <p:nvPr>
            <p:ph type="body" sz="quarter" idx="13" hasCustomPrompt="1"/>
          </p:nvPr>
        </p:nvSpPr>
        <p:spPr>
          <a:xfrm>
            <a:off x="568848" y="1127529"/>
            <a:ext cx="3088752" cy="391884"/>
          </a:xfrm>
          <a:prstGeom prst="rect">
            <a:avLst/>
          </a:prstGeom>
        </p:spPr>
        <p:txBody>
          <a:bodyPr/>
          <a:lstStyle>
            <a:lvl1pPr marL="0" indent="0" algn="r">
              <a:lnSpc>
                <a:spcPct val="100000"/>
              </a:lnSpc>
              <a:buNone/>
              <a:defRPr sz="2400" b="0" i="0">
                <a:latin typeface="Chivo Light" pitchFamily="2" charset="77"/>
              </a:defRPr>
            </a:lvl1pPr>
          </a:lstStyle>
          <a:p>
            <a:pPr lvl="0"/>
            <a:r>
              <a:rPr lang="en-US"/>
              <a:t>GOES HERE</a:t>
            </a:r>
          </a:p>
        </p:txBody>
      </p:sp>
      <p:sp>
        <p:nvSpPr>
          <p:cNvPr id="9" name="Text Placeholder 6">
            <a:extLst>
              <a:ext uri="{FF2B5EF4-FFF2-40B4-BE49-F238E27FC236}">
                <a16:creationId xmlns:a16="http://schemas.microsoft.com/office/drawing/2014/main" id="{966C87C8-A11D-DFED-6562-982481A43557}"/>
              </a:ext>
            </a:extLst>
          </p:cNvPr>
          <p:cNvSpPr>
            <a:spLocks noGrp="1"/>
          </p:cNvSpPr>
          <p:nvPr>
            <p:ph type="body" sz="quarter" idx="14" hasCustomPrompt="1"/>
          </p:nvPr>
        </p:nvSpPr>
        <p:spPr>
          <a:xfrm>
            <a:off x="568848" y="2390252"/>
            <a:ext cx="3088752" cy="574099"/>
          </a:xfrm>
          <a:prstGeom prst="rect">
            <a:avLst/>
          </a:prstGeom>
        </p:spPr>
        <p:txBody>
          <a:bodyPr/>
          <a:lstStyle>
            <a:lvl1pPr marL="0" indent="0" algn="r">
              <a:buNone/>
              <a:defRPr sz="5400" b="1" i="0">
                <a:solidFill>
                  <a:srgbClr val="0077C8"/>
                </a:solidFill>
                <a:latin typeface="Chivo Black" pitchFamily="2" charset="77"/>
              </a:defRPr>
            </a:lvl1pPr>
          </a:lstStyle>
          <a:p>
            <a:pPr lvl="0"/>
            <a:r>
              <a:rPr lang="en-US"/>
              <a:t>TEXT</a:t>
            </a:r>
          </a:p>
        </p:txBody>
      </p:sp>
      <p:sp>
        <p:nvSpPr>
          <p:cNvPr id="10" name="Text Placeholder 6">
            <a:extLst>
              <a:ext uri="{FF2B5EF4-FFF2-40B4-BE49-F238E27FC236}">
                <a16:creationId xmlns:a16="http://schemas.microsoft.com/office/drawing/2014/main" id="{DD546960-91FA-460D-6E76-E62C75410D51}"/>
              </a:ext>
            </a:extLst>
          </p:cNvPr>
          <p:cNvSpPr>
            <a:spLocks noGrp="1"/>
          </p:cNvSpPr>
          <p:nvPr>
            <p:ph type="body" sz="quarter" idx="15" hasCustomPrompt="1"/>
          </p:nvPr>
        </p:nvSpPr>
        <p:spPr>
          <a:xfrm>
            <a:off x="568848" y="3015941"/>
            <a:ext cx="3088752" cy="391884"/>
          </a:xfrm>
          <a:prstGeom prst="rect">
            <a:avLst/>
          </a:prstGeom>
        </p:spPr>
        <p:txBody>
          <a:bodyPr/>
          <a:lstStyle>
            <a:lvl1pPr marL="0" indent="0" algn="r">
              <a:lnSpc>
                <a:spcPct val="100000"/>
              </a:lnSpc>
              <a:buNone/>
              <a:defRPr sz="2400" b="0" i="0">
                <a:latin typeface="Chivo Light" pitchFamily="2" charset="77"/>
              </a:defRPr>
            </a:lvl1pPr>
          </a:lstStyle>
          <a:p>
            <a:pPr lvl="0"/>
            <a:r>
              <a:rPr lang="en-US"/>
              <a:t>GOES HERE</a:t>
            </a:r>
          </a:p>
        </p:txBody>
      </p:sp>
      <p:sp>
        <p:nvSpPr>
          <p:cNvPr id="11" name="Text Placeholder 6">
            <a:extLst>
              <a:ext uri="{FF2B5EF4-FFF2-40B4-BE49-F238E27FC236}">
                <a16:creationId xmlns:a16="http://schemas.microsoft.com/office/drawing/2014/main" id="{EE2F36AF-AC60-1652-6438-0EF208EE013B}"/>
              </a:ext>
            </a:extLst>
          </p:cNvPr>
          <p:cNvSpPr>
            <a:spLocks noGrp="1"/>
          </p:cNvSpPr>
          <p:nvPr>
            <p:ph type="body" sz="quarter" idx="16" hasCustomPrompt="1"/>
          </p:nvPr>
        </p:nvSpPr>
        <p:spPr>
          <a:xfrm>
            <a:off x="568848" y="4278664"/>
            <a:ext cx="3088752" cy="574099"/>
          </a:xfrm>
          <a:prstGeom prst="rect">
            <a:avLst/>
          </a:prstGeom>
        </p:spPr>
        <p:txBody>
          <a:bodyPr/>
          <a:lstStyle>
            <a:lvl1pPr marL="0" indent="0" algn="r">
              <a:buNone/>
              <a:defRPr sz="5400" b="1" i="0">
                <a:solidFill>
                  <a:srgbClr val="0077C8"/>
                </a:solidFill>
                <a:latin typeface="Chivo Black" pitchFamily="2" charset="77"/>
              </a:defRPr>
            </a:lvl1pPr>
          </a:lstStyle>
          <a:p>
            <a:pPr lvl="0"/>
            <a:r>
              <a:rPr lang="en-US"/>
              <a:t>TEXT</a:t>
            </a:r>
          </a:p>
        </p:txBody>
      </p:sp>
      <p:sp>
        <p:nvSpPr>
          <p:cNvPr id="12" name="Text Placeholder 6">
            <a:extLst>
              <a:ext uri="{FF2B5EF4-FFF2-40B4-BE49-F238E27FC236}">
                <a16:creationId xmlns:a16="http://schemas.microsoft.com/office/drawing/2014/main" id="{50255F0E-DC3A-AFA4-DF45-F72B7DB7E619}"/>
              </a:ext>
            </a:extLst>
          </p:cNvPr>
          <p:cNvSpPr>
            <a:spLocks noGrp="1"/>
          </p:cNvSpPr>
          <p:nvPr>
            <p:ph type="body" sz="quarter" idx="17" hasCustomPrompt="1"/>
          </p:nvPr>
        </p:nvSpPr>
        <p:spPr>
          <a:xfrm>
            <a:off x="568848" y="4904353"/>
            <a:ext cx="3088752" cy="391884"/>
          </a:xfrm>
          <a:prstGeom prst="rect">
            <a:avLst/>
          </a:prstGeom>
        </p:spPr>
        <p:txBody>
          <a:bodyPr/>
          <a:lstStyle>
            <a:lvl1pPr marL="0" indent="0" algn="r">
              <a:lnSpc>
                <a:spcPct val="100000"/>
              </a:lnSpc>
              <a:buNone/>
              <a:defRPr sz="2400" b="0" i="0">
                <a:latin typeface="Chivo Light" pitchFamily="2" charset="77"/>
              </a:defRPr>
            </a:lvl1pPr>
          </a:lstStyle>
          <a:p>
            <a:pPr lvl="0"/>
            <a:r>
              <a:rPr lang="en-US"/>
              <a:t>GOES HERE</a:t>
            </a:r>
          </a:p>
        </p:txBody>
      </p:sp>
      <p:sp>
        <p:nvSpPr>
          <p:cNvPr id="4" name="Text Placeholder 3">
            <a:extLst>
              <a:ext uri="{FF2B5EF4-FFF2-40B4-BE49-F238E27FC236}">
                <a16:creationId xmlns:a16="http://schemas.microsoft.com/office/drawing/2014/main" id="{30FF81D3-2D31-D3C8-4A5C-1EBA5F59001C}"/>
              </a:ext>
            </a:extLst>
          </p:cNvPr>
          <p:cNvSpPr>
            <a:spLocks noGrp="1"/>
          </p:cNvSpPr>
          <p:nvPr>
            <p:ph type="body" sz="quarter" idx="18" hasCustomPrompt="1"/>
          </p:nvPr>
        </p:nvSpPr>
        <p:spPr>
          <a:xfrm>
            <a:off x="3787775" y="501650"/>
            <a:ext cx="7646988" cy="1165309"/>
          </a:xfrm>
          <a:prstGeom prst="rect">
            <a:avLst/>
          </a:prstGeom>
        </p:spPr>
        <p:txBody>
          <a:bodyPr/>
          <a:lstStyle>
            <a:lvl1pPr marL="0" indent="0">
              <a:lnSpc>
                <a:spcPct val="100000"/>
              </a:lnSpc>
              <a:buNone/>
              <a:defRPr sz="1800" b="0" i="0">
                <a:latin typeface="Chivo Light" pitchFamily="2" charset="77"/>
              </a:defRPr>
            </a:lvl1pPr>
          </a:lstStyle>
          <a:p>
            <a:pPr lvl="0"/>
            <a:r>
              <a:rPr lang="en-US"/>
              <a:t>Copy goes here.</a:t>
            </a:r>
          </a:p>
        </p:txBody>
      </p:sp>
      <p:sp>
        <p:nvSpPr>
          <p:cNvPr id="13" name="Text Placeholder 3">
            <a:extLst>
              <a:ext uri="{FF2B5EF4-FFF2-40B4-BE49-F238E27FC236}">
                <a16:creationId xmlns:a16="http://schemas.microsoft.com/office/drawing/2014/main" id="{52BB896A-C4D4-9BEF-8BA4-0F96E0A4E7B7}"/>
              </a:ext>
            </a:extLst>
          </p:cNvPr>
          <p:cNvSpPr>
            <a:spLocks noGrp="1"/>
          </p:cNvSpPr>
          <p:nvPr>
            <p:ph type="body" sz="quarter" idx="19" hasCustomPrompt="1"/>
          </p:nvPr>
        </p:nvSpPr>
        <p:spPr>
          <a:xfrm>
            <a:off x="3787775" y="2390252"/>
            <a:ext cx="7646988" cy="1165309"/>
          </a:xfrm>
          <a:prstGeom prst="rect">
            <a:avLst/>
          </a:prstGeom>
        </p:spPr>
        <p:txBody>
          <a:bodyPr/>
          <a:lstStyle>
            <a:lvl1pPr marL="0" indent="0">
              <a:lnSpc>
                <a:spcPct val="100000"/>
              </a:lnSpc>
              <a:buNone/>
              <a:defRPr sz="1800" b="0" i="0">
                <a:latin typeface="Chivo Light" pitchFamily="2" charset="77"/>
              </a:defRPr>
            </a:lvl1pPr>
          </a:lstStyle>
          <a:p>
            <a:pPr lvl="0"/>
            <a:r>
              <a:rPr lang="en-US"/>
              <a:t>Copy goes here.</a:t>
            </a:r>
          </a:p>
        </p:txBody>
      </p:sp>
      <p:sp>
        <p:nvSpPr>
          <p:cNvPr id="14" name="Text Placeholder 3">
            <a:extLst>
              <a:ext uri="{FF2B5EF4-FFF2-40B4-BE49-F238E27FC236}">
                <a16:creationId xmlns:a16="http://schemas.microsoft.com/office/drawing/2014/main" id="{34CB1644-391E-BE6E-63C0-94ED54A8F296}"/>
              </a:ext>
            </a:extLst>
          </p:cNvPr>
          <p:cNvSpPr>
            <a:spLocks noGrp="1"/>
          </p:cNvSpPr>
          <p:nvPr>
            <p:ph type="body" sz="quarter" idx="20" hasCustomPrompt="1"/>
          </p:nvPr>
        </p:nvSpPr>
        <p:spPr>
          <a:xfrm>
            <a:off x="3787775" y="4278664"/>
            <a:ext cx="7646988" cy="1165309"/>
          </a:xfrm>
          <a:prstGeom prst="rect">
            <a:avLst/>
          </a:prstGeom>
        </p:spPr>
        <p:txBody>
          <a:bodyPr/>
          <a:lstStyle>
            <a:lvl1pPr marL="0" indent="0">
              <a:lnSpc>
                <a:spcPct val="100000"/>
              </a:lnSpc>
              <a:buNone/>
              <a:defRPr sz="1800" b="0" i="0">
                <a:latin typeface="Chivo Light" pitchFamily="2" charset="77"/>
              </a:defRPr>
            </a:lvl1pPr>
          </a:lstStyle>
          <a:p>
            <a:pPr lvl="0"/>
            <a:r>
              <a:rPr lang="en-US"/>
              <a:t>Copy goes here.</a:t>
            </a:r>
          </a:p>
        </p:txBody>
      </p:sp>
    </p:spTree>
    <p:extLst>
      <p:ext uri="{BB962C8B-B14F-4D97-AF65-F5344CB8AC3E}">
        <p14:creationId xmlns:p14="http://schemas.microsoft.com/office/powerpoint/2010/main" val="72441864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preserve="1" userDrawn="1">
  <p:cSld name="11_Custom Layout">
    <p:spTree>
      <p:nvGrpSpPr>
        <p:cNvPr id="1" name=""/>
        <p:cNvGrpSpPr/>
        <p:nvPr/>
      </p:nvGrpSpPr>
      <p:grpSpPr>
        <a:xfrm>
          <a:off x="0" y="0"/>
          <a:ext cx="0" cy="0"/>
          <a:chOff x="0" y="0"/>
          <a:chExt cx="0" cy="0"/>
        </a:xfrm>
      </p:grpSpPr>
      <p:sp>
        <p:nvSpPr>
          <p:cNvPr id="3" name="Picture Placeholder 2">
            <a:extLst>
              <a:ext uri="{FF2B5EF4-FFF2-40B4-BE49-F238E27FC236}">
                <a16:creationId xmlns:a16="http://schemas.microsoft.com/office/drawing/2014/main" id="{97969B0C-DA31-9EEA-5745-CE0B47C68876}"/>
              </a:ext>
            </a:extLst>
          </p:cNvPr>
          <p:cNvSpPr>
            <a:spLocks noGrp="1"/>
          </p:cNvSpPr>
          <p:nvPr>
            <p:ph type="pic" sz="quarter" idx="10" hasCustomPrompt="1"/>
          </p:nvPr>
        </p:nvSpPr>
        <p:spPr>
          <a:xfrm>
            <a:off x="679733" y="938676"/>
            <a:ext cx="3414837" cy="4256410"/>
          </a:xfrm>
          <a:prstGeom prst="rect">
            <a:avLst/>
          </a:prstGeom>
        </p:spPr>
        <p:txBody>
          <a:bodyPr/>
          <a:lstStyle>
            <a:lvl1pPr marL="0" indent="0">
              <a:buNone/>
              <a:defRPr/>
            </a:lvl1pPr>
          </a:lstStyle>
          <a:p>
            <a:r>
              <a:rPr lang="en-US"/>
              <a:t>Click icon to add publication image.</a:t>
            </a:r>
          </a:p>
        </p:txBody>
      </p:sp>
      <p:sp>
        <p:nvSpPr>
          <p:cNvPr id="16" name="Picture Placeholder 2">
            <a:extLst>
              <a:ext uri="{FF2B5EF4-FFF2-40B4-BE49-F238E27FC236}">
                <a16:creationId xmlns:a16="http://schemas.microsoft.com/office/drawing/2014/main" id="{A2D2BE53-BFE4-028C-BD03-373787CD2CFE}"/>
              </a:ext>
            </a:extLst>
          </p:cNvPr>
          <p:cNvSpPr>
            <a:spLocks noGrp="1"/>
          </p:cNvSpPr>
          <p:nvPr>
            <p:ph type="pic" sz="quarter" idx="11" hasCustomPrompt="1"/>
          </p:nvPr>
        </p:nvSpPr>
        <p:spPr>
          <a:xfrm>
            <a:off x="4450622" y="938676"/>
            <a:ext cx="3414837" cy="4256410"/>
          </a:xfrm>
          <a:prstGeom prst="rect">
            <a:avLst/>
          </a:prstGeom>
        </p:spPr>
        <p:txBody>
          <a:bodyPr/>
          <a:lstStyle>
            <a:lvl1pPr marL="0" indent="0">
              <a:buNone/>
              <a:defRPr/>
            </a:lvl1pPr>
          </a:lstStyle>
          <a:p>
            <a:r>
              <a:rPr lang="en-US"/>
              <a:t>Click icon to add publication image.</a:t>
            </a:r>
          </a:p>
        </p:txBody>
      </p:sp>
      <p:sp>
        <p:nvSpPr>
          <p:cNvPr id="17" name="Picture Placeholder 2">
            <a:extLst>
              <a:ext uri="{FF2B5EF4-FFF2-40B4-BE49-F238E27FC236}">
                <a16:creationId xmlns:a16="http://schemas.microsoft.com/office/drawing/2014/main" id="{79012E08-F706-8CDE-D13D-EB2C7C0BFF9D}"/>
              </a:ext>
            </a:extLst>
          </p:cNvPr>
          <p:cNvSpPr>
            <a:spLocks noGrp="1"/>
          </p:cNvSpPr>
          <p:nvPr>
            <p:ph type="pic" sz="quarter" idx="12" hasCustomPrompt="1"/>
          </p:nvPr>
        </p:nvSpPr>
        <p:spPr>
          <a:xfrm>
            <a:off x="8221511" y="938676"/>
            <a:ext cx="3414837" cy="4256410"/>
          </a:xfrm>
          <a:prstGeom prst="rect">
            <a:avLst/>
          </a:prstGeom>
        </p:spPr>
        <p:txBody>
          <a:bodyPr/>
          <a:lstStyle>
            <a:lvl1pPr marL="0" indent="0">
              <a:buNone/>
              <a:defRPr/>
            </a:lvl1pPr>
          </a:lstStyle>
          <a:p>
            <a:r>
              <a:rPr lang="en-US"/>
              <a:t>Click icon to add publication image.</a:t>
            </a:r>
          </a:p>
        </p:txBody>
      </p:sp>
    </p:spTree>
    <p:extLst>
      <p:ext uri="{BB962C8B-B14F-4D97-AF65-F5344CB8AC3E}">
        <p14:creationId xmlns:p14="http://schemas.microsoft.com/office/powerpoint/2010/main" val="710516668"/>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preserve="1" userDrawn="1">
  <p:cSld name="5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7718438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9EB694-6056-B217-600C-411B8FA7704D}"/>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8217AE49-0404-0583-1C85-69DB4F13137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6B805E1-7AB7-9402-3B7E-73BA9AE87681}"/>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E46219A-67AF-5D6C-4CF2-A38D4517E85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E765D3A8-E28F-A636-FF8E-33771097A91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29CA347-1050-9B58-662D-7283F5563033}"/>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8" name="Footer Placeholder 7">
            <a:extLst>
              <a:ext uri="{FF2B5EF4-FFF2-40B4-BE49-F238E27FC236}">
                <a16:creationId xmlns:a16="http://schemas.microsoft.com/office/drawing/2014/main" id="{A7FBEF2A-F1EA-18A4-4F84-E9902E3A4E7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6E219F64-7B07-9254-BB59-A161278C9DF4}"/>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37409366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581075F-B783-26C5-6B5A-B910B25E171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62FB36B3-B336-234A-620B-E71A57935C41}"/>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4" name="Footer Placeholder 3">
            <a:extLst>
              <a:ext uri="{FF2B5EF4-FFF2-40B4-BE49-F238E27FC236}">
                <a16:creationId xmlns:a16="http://schemas.microsoft.com/office/drawing/2014/main" id="{B67D646C-5DBC-7B22-0656-D2014130AB2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F166C46-963B-078B-1D35-50AEBB82DA75}"/>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39841827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276DDE-54B0-2D65-6B65-B832491D86E6}"/>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3" name="Footer Placeholder 2">
            <a:extLst>
              <a:ext uri="{FF2B5EF4-FFF2-40B4-BE49-F238E27FC236}">
                <a16:creationId xmlns:a16="http://schemas.microsoft.com/office/drawing/2014/main" id="{ECF64DE9-2989-797C-43AA-594375CF51F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DDC26F7-2C11-F71E-BAF8-4B087E45182A}"/>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35224320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8D69770-DC63-305D-14E8-B982B9D5DC7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E377E37-7269-CA72-4749-8962EC233A3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AF949537-78C1-71DE-E0CF-0A3A4B53B18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C58559-1715-5368-9E2B-81368866DF54}"/>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6" name="Footer Placeholder 5">
            <a:extLst>
              <a:ext uri="{FF2B5EF4-FFF2-40B4-BE49-F238E27FC236}">
                <a16:creationId xmlns:a16="http://schemas.microsoft.com/office/drawing/2014/main" id="{A1AFD3EB-E231-BA79-0945-FEB093B0E69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B7BEC5-9D47-C155-E2E1-29301A537CC1}"/>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10890496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7C8B76-7234-2745-20C1-93E77E1F744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82EEA0A-AA7F-2E55-A4E9-831A0D63EEE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DC8A40-439A-F96C-F17D-26C936FB3E2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12CA901-E39F-86A9-C64B-2D909918C2BB}"/>
              </a:ext>
            </a:extLst>
          </p:cNvPr>
          <p:cNvSpPr>
            <a:spLocks noGrp="1"/>
          </p:cNvSpPr>
          <p:nvPr>
            <p:ph type="dt" sz="half" idx="10"/>
          </p:nvPr>
        </p:nvSpPr>
        <p:spPr/>
        <p:txBody>
          <a:bodyPr/>
          <a:lstStyle/>
          <a:p>
            <a:fld id="{137111FD-CA98-2043-B7E1-ADF5AA3BD549}" type="datetimeFigureOut">
              <a:rPr lang="en-US" smtClean="0"/>
              <a:t>7/14/26</a:t>
            </a:fld>
            <a:endParaRPr lang="en-US"/>
          </a:p>
        </p:txBody>
      </p:sp>
      <p:sp>
        <p:nvSpPr>
          <p:cNvPr id="6" name="Footer Placeholder 5">
            <a:extLst>
              <a:ext uri="{FF2B5EF4-FFF2-40B4-BE49-F238E27FC236}">
                <a16:creationId xmlns:a16="http://schemas.microsoft.com/office/drawing/2014/main" id="{CD011A33-6EFC-B8DF-A2E2-4EB1A6A9CBC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94A3F73-7DE8-F759-8DC8-F8687FC02ED4}"/>
              </a:ext>
            </a:extLst>
          </p:cNvPr>
          <p:cNvSpPr>
            <a:spLocks noGrp="1"/>
          </p:cNvSpPr>
          <p:nvPr>
            <p:ph type="sldNum" sz="quarter" idx="12"/>
          </p:nvPr>
        </p:nvSpPr>
        <p:spPr/>
        <p:txBody>
          <a:bodyPr/>
          <a:lstStyle/>
          <a:p>
            <a:fld id="{6E6C385C-ECA7-A942-B05E-8D77A6EF7EA9}" type="slidenum">
              <a:rPr lang="en-US" smtClean="0"/>
              <a:t>‹#›</a:t>
            </a:fld>
            <a:endParaRPr lang="en-US"/>
          </a:p>
        </p:txBody>
      </p:sp>
    </p:spTree>
    <p:extLst>
      <p:ext uri="{BB962C8B-B14F-4D97-AF65-F5344CB8AC3E}">
        <p14:creationId xmlns:p14="http://schemas.microsoft.com/office/powerpoint/2010/main" val="103846372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image" Target="../media/image1.jpeg"/><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_rels/slideMaster3.xml.rels><?xml version="1.0" encoding="UTF-8" standalone="yes"?>
<Relationships xmlns="http://schemas.openxmlformats.org/package/2006/relationships"><Relationship Id="rId8" Type="http://schemas.openxmlformats.org/officeDocument/2006/relationships/theme" Target="../theme/theme3.xml"/><Relationship Id="rId3" Type="http://schemas.openxmlformats.org/officeDocument/2006/relationships/slideLayout" Target="../slideLayouts/slideLayout33.xml"/><Relationship Id="rId7" Type="http://schemas.openxmlformats.org/officeDocument/2006/relationships/slideLayout" Target="../slideLayouts/slideLayout37.xml"/><Relationship Id="rId2" Type="http://schemas.openxmlformats.org/officeDocument/2006/relationships/slideLayout" Target="../slideLayouts/slideLayout32.xml"/><Relationship Id="rId1" Type="http://schemas.openxmlformats.org/officeDocument/2006/relationships/slideLayout" Target="../slideLayouts/slideLayout31.xml"/><Relationship Id="rId6" Type="http://schemas.openxmlformats.org/officeDocument/2006/relationships/slideLayout" Target="../slideLayouts/slideLayout36.xml"/><Relationship Id="rId5" Type="http://schemas.openxmlformats.org/officeDocument/2006/relationships/slideLayout" Target="../slideLayouts/slideLayout35.xml"/><Relationship Id="rId10" Type="http://schemas.openxmlformats.org/officeDocument/2006/relationships/image" Target="../media/image3.png"/><Relationship Id="rId4" Type="http://schemas.openxmlformats.org/officeDocument/2006/relationships/slideLayout" Target="../slideLayouts/slideLayout34.xml"/><Relationship Id="rId9" Type="http://schemas.openxmlformats.org/officeDocument/2006/relationships/image" Target="../media/image2.png"/></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5.xml"/><Relationship Id="rId3" Type="http://schemas.openxmlformats.org/officeDocument/2006/relationships/slideLayout" Target="../slideLayouts/slideLayout40.xml"/><Relationship Id="rId7" Type="http://schemas.openxmlformats.org/officeDocument/2006/relationships/slideLayout" Target="../slideLayouts/slideLayout44.xml"/><Relationship Id="rId12" Type="http://schemas.openxmlformats.org/officeDocument/2006/relationships/image" Target="../media/image1.jpeg"/><Relationship Id="rId2" Type="http://schemas.openxmlformats.org/officeDocument/2006/relationships/slideLayout" Target="../slideLayouts/slideLayout39.xml"/><Relationship Id="rId1" Type="http://schemas.openxmlformats.org/officeDocument/2006/relationships/slideLayout" Target="../slideLayouts/slideLayout38.xml"/><Relationship Id="rId6" Type="http://schemas.openxmlformats.org/officeDocument/2006/relationships/slideLayout" Target="../slideLayouts/slideLayout43.xml"/><Relationship Id="rId11" Type="http://schemas.openxmlformats.org/officeDocument/2006/relationships/theme" Target="../theme/theme4.xml"/><Relationship Id="rId5" Type="http://schemas.openxmlformats.org/officeDocument/2006/relationships/slideLayout" Target="../slideLayouts/slideLayout42.xml"/><Relationship Id="rId10" Type="http://schemas.openxmlformats.org/officeDocument/2006/relationships/slideLayout" Target="../slideLayouts/slideLayout47.xml"/><Relationship Id="rId4" Type="http://schemas.openxmlformats.org/officeDocument/2006/relationships/slideLayout" Target="../slideLayouts/slideLayout41.xml"/><Relationship Id="rId9" Type="http://schemas.openxmlformats.org/officeDocument/2006/relationships/slideLayout" Target="../slideLayouts/slideLayout46.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B17795C-B176-0091-F1B7-5F8BC83548D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8E7B22E-5BF9-7907-69F0-E85E558A128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0763104-20A2-9CE1-DBC9-B777F1F9C6B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37111FD-CA98-2043-B7E1-ADF5AA3BD549}" type="datetimeFigureOut">
              <a:rPr lang="en-US" smtClean="0"/>
              <a:t>7/14/26</a:t>
            </a:fld>
            <a:endParaRPr lang="en-US"/>
          </a:p>
        </p:txBody>
      </p:sp>
      <p:sp>
        <p:nvSpPr>
          <p:cNvPr id="5" name="Footer Placeholder 4">
            <a:extLst>
              <a:ext uri="{FF2B5EF4-FFF2-40B4-BE49-F238E27FC236}">
                <a16:creationId xmlns:a16="http://schemas.microsoft.com/office/drawing/2014/main" id="{317D1355-1536-3177-C47C-357ACAA26E9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4B2169-8E4A-ED01-F0A3-639540451AE1}"/>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6C385C-ECA7-A942-B05E-8D77A6EF7EA9}" type="slidenum">
              <a:rPr lang="en-US" smtClean="0"/>
              <a:t>‹#›</a:t>
            </a:fld>
            <a:endParaRPr lang="en-US"/>
          </a:p>
        </p:txBody>
      </p:sp>
    </p:spTree>
    <p:extLst>
      <p:ext uri="{BB962C8B-B14F-4D97-AF65-F5344CB8AC3E}">
        <p14:creationId xmlns:p14="http://schemas.microsoft.com/office/powerpoint/2010/main" val="48955485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80" r:id="rId15"/>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7">
            <a:lum/>
          </a:blip>
          <a:srcRect/>
          <a:stretch>
            <a:fillRect/>
          </a:stretch>
        </a:blip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FB8F947-9BDF-7C58-EA9F-A12B81DA9D61}"/>
              </a:ext>
            </a:extLst>
          </p:cNvPr>
          <p:cNvSpPr txBox="1"/>
          <p:nvPr userDrawn="1"/>
        </p:nvSpPr>
        <p:spPr>
          <a:xfrm>
            <a:off x="2772697" y="6596390"/>
            <a:ext cx="9419303" cy="261610"/>
          </a:xfrm>
          <a:prstGeom prst="rect">
            <a:avLst/>
          </a:prstGeom>
          <a:noFill/>
        </p:spPr>
        <p:txBody>
          <a:bodyPr wrap="square">
            <a:spAutoFit/>
          </a:bodyPr>
          <a:lstStyle/>
          <a:p>
            <a:pPr algn="r"/>
            <a:r>
              <a:rPr lang="en-US" sz="1100">
                <a:solidFill>
                  <a:srgbClr val="FF0000"/>
                </a:solidFill>
                <a:latin typeface="Chivo" panose="00000500000000000000" pitchFamily="2" charset="0"/>
              </a:rPr>
              <a:t>NCAA Confidential Information. For purposes of Committee discussion and education only. Not for public use or dissemination.</a:t>
            </a:r>
          </a:p>
        </p:txBody>
      </p:sp>
      <p:sp>
        <p:nvSpPr>
          <p:cNvPr id="3" name="TextBox 2">
            <a:extLst>
              <a:ext uri="{FF2B5EF4-FFF2-40B4-BE49-F238E27FC236}">
                <a16:creationId xmlns:a16="http://schemas.microsoft.com/office/drawing/2014/main" id="{1AD29231-82C4-E5F5-F502-C4D08F337D7D}"/>
              </a:ext>
            </a:extLst>
          </p:cNvPr>
          <p:cNvSpPr txBox="1"/>
          <p:nvPr userDrawn="1"/>
        </p:nvSpPr>
        <p:spPr>
          <a:xfrm>
            <a:off x="10560206" y="6266539"/>
            <a:ext cx="1485146" cy="261610"/>
          </a:xfrm>
          <a:prstGeom prst="rect">
            <a:avLst/>
          </a:prstGeom>
          <a:noFill/>
        </p:spPr>
        <p:txBody>
          <a:bodyPr wrap="square" rtlCol="0">
            <a:spAutoFit/>
          </a:bodyPr>
          <a:lstStyle/>
          <a:p>
            <a:r>
              <a:rPr lang="en-US" sz="1100">
                <a:latin typeface="Chivo" panose="00000500000000000000" pitchFamily="2" charset="0"/>
              </a:rPr>
              <a:t>(Slide </a:t>
            </a:r>
            <a:fld id="{95E95C6E-8B43-4412-85B8-11B264FDAF8A}" type="slidenum">
              <a:rPr lang="en-US" sz="1100" smtClean="0">
                <a:latin typeface="Chivo" panose="00000500000000000000" pitchFamily="2" charset="0"/>
              </a:rPr>
              <a:t>‹#›</a:t>
            </a:fld>
            <a:r>
              <a:rPr lang="en-US" sz="1100">
                <a:latin typeface="Chivo" panose="00000500000000000000" pitchFamily="2" charset="0"/>
              </a:rPr>
              <a:t> of 80)</a:t>
            </a:r>
          </a:p>
        </p:txBody>
      </p:sp>
    </p:spTree>
    <p:extLst>
      <p:ext uri="{BB962C8B-B14F-4D97-AF65-F5344CB8AC3E}">
        <p14:creationId xmlns:p14="http://schemas.microsoft.com/office/powerpoint/2010/main" val="3505016368"/>
      </p:ext>
    </p:extLst>
  </p:cSld>
  <p:clrMap bg1="lt1" tx1="dk1" bg2="lt2" tx2="dk2" accent1="accent1" accent2="accent2" accent3="accent3" accent4="accent4" accent5="accent5" accent6="accent6" hlink="hlink" folHlink="folHlink"/>
  <p:sldLayoutIdLst>
    <p:sldLayoutId id="2147483665" r:id="rId1"/>
    <p:sldLayoutId id="2147483666" r:id="rId2"/>
    <p:sldLayoutId id="2147483667" r:id="rId3"/>
    <p:sldLayoutId id="2147483668" r:id="rId4"/>
    <p:sldLayoutId id="2147483669" r:id="rId5"/>
    <p:sldLayoutId id="2147483670" r:id="rId6"/>
    <p:sldLayoutId id="2147483671" r:id="rId7"/>
    <p:sldLayoutId id="2147483672" r:id="rId8"/>
    <p:sldLayoutId id="2147483673" r:id="rId9"/>
    <p:sldLayoutId id="2147483674" r:id="rId10"/>
    <p:sldLayoutId id="2147483675" r:id="rId11"/>
    <p:sldLayoutId id="2147483676" r:id="rId12"/>
    <p:sldLayoutId id="2147483677" r:id="rId13"/>
    <p:sldLayoutId id="2147483678" r:id="rId14"/>
    <p:sldLayoutId id="2147483679" r:id="rId15"/>
  </p:sldLayoutIdLst>
  <p:txStyles>
    <p:titleStyle>
      <a:lvl1pPr algn="l" defTabSz="914400" rtl="0" eaLnBrk="1" latinLnBrk="0" hangingPunct="1">
        <a:lnSpc>
          <a:spcPct val="90000"/>
        </a:lnSpc>
        <a:spcBef>
          <a:spcPct val="0"/>
        </a:spcBef>
        <a:buNone/>
        <a:defRPr sz="4400" b="0" i="0" kern="1200">
          <a:solidFill>
            <a:schemeClr val="tx1"/>
          </a:solidFill>
          <a:latin typeface="Chivo"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hivo"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hivo"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hivo"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hivo"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hivo"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787C805E-10EE-3648-A4D6-F150F39D2CA8}"/>
              </a:ext>
            </a:extLst>
          </p:cNvPr>
          <p:cNvPicPr>
            <a:picLocks noChangeAspect="1"/>
          </p:cNvPicPr>
          <p:nvPr userDrawn="1"/>
        </p:nvPicPr>
        <p:blipFill>
          <a:blip r:embed="rId9" cstate="screen">
            <a:extLst>
              <a:ext uri="{28A0092B-C50C-407E-A947-70E740481C1C}">
                <a14:useLocalDpi xmlns:a14="http://schemas.microsoft.com/office/drawing/2010/main"/>
              </a:ext>
            </a:extLst>
          </a:blip>
          <a:srcRect/>
          <a:stretch/>
        </p:blipFill>
        <p:spPr>
          <a:xfrm>
            <a:off x="0" y="0"/>
            <a:ext cx="12192000" cy="6858000"/>
          </a:xfrm>
          <a:prstGeom prst="rect">
            <a:avLst/>
          </a:prstGeom>
        </p:spPr>
      </p:pic>
      <p:pic>
        <p:nvPicPr>
          <p:cNvPr id="4" name="Picture 3" descr="A picture containing application&#10;&#10;Description automatically generated">
            <a:extLst>
              <a:ext uri="{FF2B5EF4-FFF2-40B4-BE49-F238E27FC236}">
                <a16:creationId xmlns:a16="http://schemas.microsoft.com/office/drawing/2014/main" id="{FBA7AB9C-515F-F342-A043-38D0B5250333}"/>
              </a:ext>
            </a:extLst>
          </p:cNvPr>
          <p:cNvPicPr>
            <a:picLocks noChangeAspect="1"/>
          </p:cNvPicPr>
          <p:nvPr userDrawn="1"/>
        </p:nvPicPr>
        <p:blipFill>
          <a:blip r:embed="rId10" cstate="screen">
            <a:extLst>
              <a:ext uri="{28A0092B-C50C-407E-A947-70E740481C1C}">
                <a14:useLocalDpi xmlns:a14="http://schemas.microsoft.com/office/drawing/2010/main"/>
              </a:ext>
            </a:extLst>
          </a:blip>
          <a:stretch>
            <a:fillRect/>
          </a:stretch>
        </p:blipFill>
        <p:spPr>
          <a:xfrm>
            <a:off x="0" y="0"/>
            <a:ext cx="12192000" cy="6858000"/>
          </a:xfrm>
          <a:prstGeom prst="rect">
            <a:avLst/>
          </a:prstGeom>
        </p:spPr>
      </p:pic>
      <p:sp>
        <p:nvSpPr>
          <p:cNvPr id="6" name="TextBox 5">
            <a:extLst>
              <a:ext uri="{FF2B5EF4-FFF2-40B4-BE49-F238E27FC236}">
                <a16:creationId xmlns:a16="http://schemas.microsoft.com/office/drawing/2014/main" id="{5D094746-D3C1-4518-AAB6-45223514C20E}"/>
              </a:ext>
            </a:extLst>
          </p:cNvPr>
          <p:cNvSpPr txBox="1"/>
          <p:nvPr userDrawn="1"/>
        </p:nvSpPr>
        <p:spPr>
          <a:xfrm>
            <a:off x="9526474" y="6413966"/>
            <a:ext cx="1288027" cy="261610"/>
          </a:xfrm>
          <a:prstGeom prst="rect">
            <a:avLst/>
          </a:prstGeom>
          <a:noFill/>
        </p:spPr>
        <p:txBody>
          <a:bodyPr wrap="square" rtlCol="0">
            <a:spAutoFit/>
          </a:bodyPr>
          <a:lstStyle/>
          <a:p>
            <a:r>
              <a:rPr lang="en-US" sz="1100">
                <a:latin typeface="Chivo" panose="00000500000000000000" pitchFamily="2" charset="0"/>
              </a:rPr>
              <a:t>(Slide </a:t>
            </a:r>
            <a:fld id="{95E95C6E-8B43-4412-85B8-11B264FDAF8A}" type="slidenum">
              <a:rPr lang="en-US" sz="1100" smtClean="0">
                <a:latin typeface="Chivo" panose="00000500000000000000" pitchFamily="2" charset="0"/>
              </a:rPr>
              <a:t>‹#›</a:t>
            </a:fld>
            <a:r>
              <a:rPr lang="en-US" sz="1100">
                <a:latin typeface="Chivo" panose="00000500000000000000" pitchFamily="2" charset="0"/>
              </a:rPr>
              <a:t> of 113)</a:t>
            </a:r>
          </a:p>
        </p:txBody>
      </p:sp>
    </p:spTree>
    <p:extLst>
      <p:ext uri="{BB962C8B-B14F-4D97-AF65-F5344CB8AC3E}">
        <p14:creationId xmlns:p14="http://schemas.microsoft.com/office/powerpoint/2010/main" val="2780829762"/>
      </p:ext>
    </p:extLst>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35526087"/>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Lst>
  <p:txStyles>
    <p:titleStyle>
      <a:lvl1pPr algn="l" defTabSz="914400" rtl="0" eaLnBrk="1" latinLnBrk="0" hangingPunct="1">
        <a:lnSpc>
          <a:spcPct val="90000"/>
        </a:lnSpc>
        <a:spcBef>
          <a:spcPct val="0"/>
        </a:spcBef>
        <a:buNone/>
        <a:defRPr sz="4400" b="0" i="0" kern="1200">
          <a:solidFill>
            <a:schemeClr val="tx1"/>
          </a:solidFill>
          <a:latin typeface="Chivo" pitchFamily="2" charset="77"/>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b="0" i="0" kern="1200">
          <a:solidFill>
            <a:schemeClr val="tx1"/>
          </a:solidFill>
          <a:latin typeface="Chivo" pitchFamily="2" charset="77"/>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b="0" i="0" kern="1200">
          <a:solidFill>
            <a:schemeClr val="tx1"/>
          </a:solidFill>
          <a:latin typeface="Chivo" pitchFamily="2" charset="77"/>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b="0" i="0" kern="1200">
          <a:solidFill>
            <a:schemeClr val="tx1"/>
          </a:solidFill>
          <a:latin typeface="Chivo" pitchFamily="2" charset="77"/>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hivo" pitchFamily="2" charset="77"/>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b="0" i="0" kern="1200">
          <a:solidFill>
            <a:schemeClr val="tx1"/>
          </a:solidFill>
          <a:latin typeface="Chivo" pitchFamily="2" charset="77"/>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vimeo.com/850672969/1aca04f548" TargetMode="External"/><Relationship Id="rId2" Type="http://schemas.openxmlformats.org/officeDocument/2006/relationships/notesSlide" Target="../notesSlides/notesSlide1.xml"/><Relationship Id="rId1" Type="http://schemas.openxmlformats.org/officeDocument/2006/relationships/slideLayout" Target="../slideLayouts/slideLayout13.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4.xml.rels><?xml version="1.0" encoding="UTF-8" standalone="yes"?>
<Relationships xmlns="http://schemas.openxmlformats.org/package/2006/relationships"><Relationship Id="rId3" Type="http://schemas.openxmlformats.org/officeDocument/2006/relationships/image" Target="../media/image10.svg"/><Relationship Id="rId2" Type="http://schemas.openxmlformats.org/officeDocument/2006/relationships/image" Target="../media/image9.png"/><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8" Type="http://schemas.openxmlformats.org/officeDocument/2006/relationships/hyperlink" Target="https://ncaaorg.s3.amazonaws.com/ssi/substance/SSI_DrugPoliciesBrochure.pdf" TargetMode="External"/><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hyperlink" Target="https://www.ncaa.org/what-we-do/health-safety-and-performance/anti-doping-and-substance-misuse-prevention/banned-substances/" TargetMode="External"/><Relationship Id="rId1" Type="http://schemas.openxmlformats.org/officeDocument/2006/relationships/slideLayout" Target="../slideLayouts/slideLayout7.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3.xml"/><Relationship Id="rId7" Type="http://schemas.openxmlformats.org/officeDocument/2006/relationships/hyperlink" Target="https://axis.drugfreesport.com/" TargetMode="External"/><Relationship Id="rId2" Type="http://schemas.openxmlformats.org/officeDocument/2006/relationships/diagramData" Target="../diagrams/data3.xml"/><Relationship Id="rId1" Type="http://schemas.openxmlformats.org/officeDocument/2006/relationships/slideLayout" Target="../slideLayouts/slideLayout7.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50DF9031-1623-8A10-C606-A9FEFA971A48}"/>
              </a:ext>
            </a:extLst>
          </p:cNvPr>
          <p:cNvSpPr>
            <a:spLocks noGrp="1"/>
          </p:cNvSpPr>
          <p:nvPr>
            <p:ph type="body" sz="quarter" idx="11"/>
          </p:nvPr>
        </p:nvSpPr>
        <p:spPr>
          <a:xfrm>
            <a:off x="1145511" y="1904462"/>
            <a:ext cx="6938412" cy="1700784"/>
          </a:xfrm>
        </p:spPr>
        <p:txBody>
          <a:bodyPr/>
          <a:lstStyle/>
          <a:p>
            <a:r>
              <a:rPr lang="en-US" dirty="0">
                <a:latin typeface="Chivo Black" pitchFamily="2" charset="77"/>
                <a:cs typeface="Chivo Black" pitchFamily="2" charset="77"/>
                <a:hlinkClick r:id="rId3"/>
              </a:rPr>
              <a:t>Nutritional / Dietary Supplement Education</a:t>
            </a:r>
            <a:endParaRPr lang="en-US" dirty="0">
              <a:latin typeface="Chivo Black" pitchFamily="2" charset="77"/>
              <a:cs typeface="Chivo Black" pitchFamily="2" charset="77"/>
            </a:endParaRPr>
          </a:p>
        </p:txBody>
      </p:sp>
      <p:pic>
        <p:nvPicPr>
          <p:cNvPr id="7" name="Picture Placeholder 6" descr="Person using microscope">
            <a:extLst>
              <a:ext uri="{FF2B5EF4-FFF2-40B4-BE49-F238E27FC236}">
                <a16:creationId xmlns:a16="http://schemas.microsoft.com/office/drawing/2014/main" id="{27756D16-3ACE-1430-2A90-20713A7158B4}"/>
              </a:ext>
            </a:extLst>
          </p:cNvPr>
          <p:cNvPicPr>
            <a:picLocks noGrp="1" noChangeAspect="1"/>
          </p:cNvPicPr>
          <p:nvPr>
            <p:ph type="pic" sz="quarter" idx="14"/>
          </p:nvPr>
        </p:nvPicPr>
        <p:blipFill>
          <a:blip r:embed="rId4" cstate="screen">
            <a:extLst>
              <a:ext uri="{28A0092B-C50C-407E-A947-70E740481C1C}">
                <a14:useLocalDpi xmlns:a14="http://schemas.microsoft.com/office/drawing/2010/main"/>
              </a:ext>
            </a:extLst>
          </a:blip>
          <a:srcRect/>
          <a:stretch>
            <a:fillRect/>
          </a:stretch>
        </p:blipFill>
        <p:spPr>
          <a:xfrm>
            <a:off x="7541187" y="0"/>
            <a:ext cx="4783015" cy="6856264"/>
          </a:xfrm>
        </p:spPr>
      </p:pic>
    </p:spTree>
    <p:extLst>
      <p:ext uri="{BB962C8B-B14F-4D97-AF65-F5344CB8AC3E}">
        <p14:creationId xmlns:p14="http://schemas.microsoft.com/office/powerpoint/2010/main" val="19476112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4FD99AE1-22F3-3803-67DE-E347CDBA6216}"/>
              </a:ext>
            </a:extLst>
          </p:cNvPr>
          <p:cNvSpPr txBox="1"/>
          <p:nvPr/>
        </p:nvSpPr>
        <p:spPr>
          <a:xfrm>
            <a:off x="317809" y="396089"/>
            <a:ext cx="10584653" cy="5463034"/>
          </a:xfrm>
          <a:prstGeom prst="rect">
            <a:avLst/>
          </a:prstGeom>
          <a:noFill/>
        </p:spPr>
        <p:txBody>
          <a:bodyPr wrap="square">
            <a:spAutoFit/>
          </a:bodyPr>
          <a:lstStyle/>
          <a:p>
            <a:pPr marL="914400" marR="0" lvl="0" indent="-9144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r>
              <a:rPr kumimoji="0" lang="en-US" sz="4800" b="1" i="1" u="none" strike="noStrike" kern="1200" cap="none" spc="0" normalizeH="0" baseline="0" noProof="0" dirty="0">
                <a:ln>
                  <a:noFill/>
                </a:ln>
                <a:solidFill>
                  <a:srgbClr val="63666A"/>
                </a:solidFill>
                <a:effectLst/>
                <a:uLnTx/>
                <a:uFillTx/>
                <a:latin typeface="Chivo Black" pitchFamily="2" charset="77"/>
                <a:cs typeface="Chivo Black" pitchFamily="2" charset="77"/>
              </a:rPr>
              <a:t>Disclaimer</a:t>
            </a:r>
          </a:p>
          <a:p>
            <a:pPr marL="914400" marR="0" lvl="0" indent="-9144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lang="en-US" sz="4800" b="1" i="1" dirty="0">
              <a:solidFill>
                <a:srgbClr val="63666A"/>
              </a:solidFill>
              <a:latin typeface="Chivo Black Italic" pitchFamily="2" charset="77"/>
            </a:endParaRPr>
          </a:p>
          <a:p>
            <a:pPr marL="0" marR="0" lvl="0" indent="0" algn="just" defTabSz="914400" rtl="0" eaLnBrk="1" fontAlgn="base" latinLnBrk="0" hangingPunct="1">
              <a:lnSpc>
                <a:spcPct val="90000"/>
              </a:lnSpc>
              <a:spcBef>
                <a:spcPts val="0"/>
              </a:spcBef>
              <a:spcAft>
                <a:spcPts val="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E7E6E6">
                    <a:lumMod val="50000"/>
                  </a:srgbClr>
                </a:solidFill>
                <a:effectLst/>
                <a:uLnTx/>
                <a:uFillTx/>
                <a:latin typeface="Chivo" panose="00000500000000000000" pitchFamily="2" charset="0"/>
                <a:ea typeface="+mn-ea"/>
                <a:cs typeface="+mn-cs"/>
              </a:rPr>
              <a:t>All resources, including images, graphics and data used in the presentation are a property of their respective owners. These resources and the underlying content contained herein are utilized for educational and illustrative purposes only (under the Fair Use guidelines), and do not constitute legal, financial or other professional advice. </a:t>
            </a:r>
          </a:p>
          <a:p>
            <a:pPr marL="914400" marR="0" lvl="0" indent="-91440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4800" b="1" i="1" u="none" strike="noStrike" kern="1200" cap="none" spc="0" normalizeH="0" baseline="0" noProof="0" dirty="0">
              <a:ln>
                <a:noFill/>
              </a:ln>
              <a:solidFill>
                <a:srgbClr val="63666A"/>
              </a:solidFill>
              <a:effectLst/>
              <a:uLnTx/>
              <a:uFillTx/>
              <a:latin typeface="Chivo Black Italic" pitchFamily="2" charset="77"/>
              <a:ea typeface="+mn-ea"/>
              <a:cs typeface="+mn-cs"/>
            </a:endParaRPr>
          </a:p>
          <a:p>
            <a:pPr marL="0" marR="0" lvl="0" indent="0" algn="l" defTabSz="914400" rtl="0" eaLnBrk="1" fontAlgn="auto" latinLnBrk="0" hangingPunct="1">
              <a:lnSpc>
                <a:spcPct val="90000"/>
              </a:lnSpc>
              <a:spcBef>
                <a:spcPts val="1000"/>
              </a:spcBef>
              <a:spcAft>
                <a:spcPts val="0"/>
              </a:spcAft>
              <a:buClrTx/>
              <a:buSzTx/>
              <a:buFont typeface="Arial" panose="020B0604020202020204" pitchFamily="34" charset="0"/>
              <a:buNone/>
              <a:tabLst/>
              <a:defRPr/>
            </a:pPr>
            <a:endParaRPr kumimoji="0" lang="en-US" sz="4800" b="1" i="1" u="none" strike="noStrike" kern="1200" cap="none" spc="0" normalizeH="0" baseline="0" noProof="0" dirty="0">
              <a:ln>
                <a:noFill/>
              </a:ln>
              <a:solidFill>
                <a:srgbClr val="63666A"/>
              </a:solidFill>
              <a:effectLst/>
              <a:uLnTx/>
              <a:uFillTx/>
              <a:latin typeface="Chivo Black Italic" pitchFamily="2" charset="77"/>
              <a:ea typeface="+mn-ea"/>
              <a:cs typeface="+mn-cs"/>
            </a:endParaRPr>
          </a:p>
        </p:txBody>
      </p:sp>
    </p:spTree>
    <p:extLst>
      <p:ext uri="{BB962C8B-B14F-4D97-AF65-F5344CB8AC3E}">
        <p14:creationId xmlns:p14="http://schemas.microsoft.com/office/powerpoint/2010/main" val="16597154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Placeholder 9" descr="Test tubes with one test tube in orange with drops"/>
          <p:cNvPicPr>
            <a:picLocks noChangeAspect="1"/>
          </p:cNvPicPr>
          <p:nvPr/>
        </p:nvPicPr>
        <p:blipFill>
          <a:blip r:embed="rId3" cstate="screen">
            <a:extLst>
              <a:ext uri="{28A0092B-C50C-407E-A947-70E740481C1C}">
                <a14:useLocalDpi xmlns:a14="http://schemas.microsoft.com/office/drawing/2010/main"/>
              </a:ext>
            </a:extLst>
          </a:blip>
          <a:srcRect/>
          <a:stretch/>
        </p:blipFill>
        <p:spPr>
          <a:xfrm>
            <a:off x="-761276" y="-4228"/>
            <a:ext cx="5369903" cy="6862228"/>
          </a:xfrm>
          <a:custGeom>
            <a:avLst/>
            <a:gdLst>
              <a:gd name="connsiteX0" fmla="*/ 0 w 3455988"/>
              <a:gd name="connsiteY0" fmla="*/ 0 h 4416426"/>
              <a:gd name="connsiteX1" fmla="*/ 3455988 w 3455988"/>
              <a:gd name="connsiteY1" fmla="*/ 0 h 4416426"/>
              <a:gd name="connsiteX2" fmla="*/ 3455988 w 3455988"/>
              <a:gd name="connsiteY2" fmla="*/ 4416426 h 4416426"/>
              <a:gd name="connsiteX3" fmla="*/ 0 w 3455988"/>
              <a:gd name="connsiteY3" fmla="*/ 4416426 h 4416426"/>
              <a:gd name="connsiteX4" fmla="*/ 0 w 3455988"/>
              <a:gd name="connsiteY4" fmla="*/ 0 h 4416426"/>
              <a:gd name="connsiteX0" fmla="*/ 0 w 3455988"/>
              <a:gd name="connsiteY0" fmla="*/ 0 h 4416426"/>
              <a:gd name="connsiteX1" fmla="*/ 3455988 w 3455988"/>
              <a:gd name="connsiteY1" fmla="*/ 0 h 4416426"/>
              <a:gd name="connsiteX2" fmla="*/ 1684852 w 3455988"/>
              <a:gd name="connsiteY2" fmla="*/ 4416426 h 4416426"/>
              <a:gd name="connsiteX3" fmla="*/ 0 w 3455988"/>
              <a:gd name="connsiteY3" fmla="*/ 4416426 h 4416426"/>
              <a:gd name="connsiteX4" fmla="*/ 0 w 3455988"/>
              <a:gd name="connsiteY4" fmla="*/ 0 h 441642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455988" h="4416426">
                <a:moveTo>
                  <a:pt x="0" y="0"/>
                </a:moveTo>
                <a:lnTo>
                  <a:pt x="3455988" y="0"/>
                </a:lnTo>
                <a:lnTo>
                  <a:pt x="1684852" y="4416426"/>
                </a:lnTo>
                <a:lnTo>
                  <a:pt x="0" y="4416426"/>
                </a:lnTo>
                <a:lnTo>
                  <a:pt x="0" y="0"/>
                </a:lnTo>
                <a:close/>
              </a:path>
            </a:pathLst>
          </a:custGeom>
          <a:noFill/>
          <a:effectLst/>
        </p:spPr>
      </p:pic>
      <p:sp>
        <p:nvSpPr>
          <p:cNvPr id="4" name="Text Placeholder 3"/>
          <p:cNvSpPr>
            <a:spLocks noGrp="1"/>
          </p:cNvSpPr>
          <p:nvPr>
            <p:ph type="body" idx="1"/>
          </p:nvPr>
        </p:nvSpPr>
        <p:spPr>
          <a:xfrm>
            <a:off x="3548648" y="3057711"/>
            <a:ext cx="7515591" cy="478007"/>
          </a:xfrm>
        </p:spPr>
        <p:txBody>
          <a:bodyPr anchor="b">
            <a:noAutofit/>
          </a:bodyPr>
          <a:lstStyle/>
          <a:p>
            <a:pPr>
              <a:lnSpc>
                <a:spcPts val="2800"/>
              </a:lnSpc>
              <a:spcBef>
                <a:spcPts val="0"/>
              </a:spcBef>
            </a:pPr>
            <a:r>
              <a:rPr lang="en-US" sz="3200" b="1">
                <a:solidFill>
                  <a:srgbClr val="0063AE"/>
                </a:solidFill>
                <a:latin typeface="Chivo Black" panose="00000A00000000000000" pitchFamily="2" charset="0"/>
              </a:rPr>
              <a:t>Testing PROGRAMS:</a:t>
            </a:r>
          </a:p>
        </p:txBody>
      </p:sp>
      <p:sp>
        <p:nvSpPr>
          <p:cNvPr id="2" name="Text Placeholder 1"/>
          <p:cNvSpPr>
            <a:spLocks noGrp="1"/>
          </p:cNvSpPr>
          <p:nvPr>
            <p:ph type="body" idx="14"/>
          </p:nvPr>
        </p:nvSpPr>
        <p:spPr>
          <a:xfrm>
            <a:off x="4267844" y="1104221"/>
            <a:ext cx="3229593" cy="639763"/>
          </a:xfrm>
        </p:spPr>
        <p:txBody>
          <a:bodyPr anchor="b">
            <a:normAutofit/>
          </a:bodyPr>
          <a:lstStyle/>
          <a:p>
            <a:r>
              <a:rPr lang="en-US" sz="3200" b="1">
                <a:solidFill>
                  <a:srgbClr val="0063AE"/>
                </a:solidFill>
                <a:latin typeface="Chivo Black" panose="00000A00000000000000" pitchFamily="2" charset="0"/>
              </a:rPr>
              <a:t>Purpose:</a:t>
            </a:r>
          </a:p>
        </p:txBody>
      </p:sp>
      <p:sp>
        <p:nvSpPr>
          <p:cNvPr id="3" name="Content Placeholder 2"/>
          <p:cNvSpPr>
            <a:spLocks noGrp="1"/>
          </p:cNvSpPr>
          <p:nvPr>
            <p:ph sz="half" idx="16"/>
          </p:nvPr>
        </p:nvSpPr>
        <p:spPr>
          <a:xfrm>
            <a:off x="6492597" y="1174878"/>
            <a:ext cx="5457301" cy="1362141"/>
          </a:xfrm>
        </p:spPr>
        <p:txBody>
          <a:bodyPr>
            <a:noAutofit/>
          </a:bodyPr>
          <a:lstStyle/>
          <a:p>
            <a:pPr marL="0" indent="0">
              <a:lnSpc>
                <a:spcPct val="110000"/>
              </a:lnSpc>
              <a:spcBef>
                <a:spcPts val="600"/>
              </a:spcBef>
              <a:buNone/>
            </a:pPr>
            <a:r>
              <a:rPr lang="en-US" sz="2400">
                <a:solidFill>
                  <a:schemeClr val="tx1"/>
                </a:solidFill>
                <a:latin typeface="Chivo Light" panose="00000500000000000000" pitchFamily="2" charset="0"/>
              </a:rPr>
              <a:t>Deter PED use, maintain integrity of competition and student-athlete health and safety.</a:t>
            </a:r>
            <a:r>
              <a:rPr lang="en-US" sz="2000">
                <a:solidFill>
                  <a:schemeClr val="tx1"/>
                </a:solidFill>
                <a:latin typeface="Chivo" pitchFamily="2" charset="77"/>
              </a:rPr>
              <a:t>				</a:t>
            </a:r>
          </a:p>
        </p:txBody>
      </p:sp>
      <p:sp>
        <p:nvSpPr>
          <p:cNvPr id="5" name="Content Placeholder 4"/>
          <p:cNvSpPr>
            <a:spLocks noGrp="1"/>
          </p:cNvSpPr>
          <p:nvPr>
            <p:ph sz="half" idx="17"/>
          </p:nvPr>
        </p:nvSpPr>
        <p:spPr>
          <a:xfrm>
            <a:off x="3382777" y="4665928"/>
            <a:ext cx="2808770" cy="2263826"/>
          </a:xfrm>
        </p:spPr>
        <p:txBody>
          <a:bodyPr>
            <a:noAutofit/>
          </a:bodyPr>
          <a:lstStyle/>
          <a:p>
            <a:pPr marL="0" indent="0" algn="ctr">
              <a:lnSpc>
                <a:spcPct val="100000"/>
              </a:lnSpc>
              <a:spcBef>
                <a:spcPts val="1800"/>
              </a:spcBef>
              <a:buNone/>
            </a:pPr>
            <a:r>
              <a:rPr lang="en-US" sz="2400" b="1">
                <a:solidFill>
                  <a:schemeClr val="tx1"/>
                </a:solidFill>
                <a:latin typeface="Chivo Light Italic" panose="00000500000000000000" pitchFamily="2" charset="0"/>
              </a:rPr>
              <a:t>Championship.</a:t>
            </a:r>
          </a:p>
          <a:p>
            <a:pPr algn="ctr">
              <a:lnSpc>
                <a:spcPct val="100000"/>
              </a:lnSpc>
              <a:spcBef>
                <a:spcPts val="0"/>
              </a:spcBef>
            </a:pPr>
            <a:r>
              <a:rPr lang="en-US" sz="2200">
                <a:solidFill>
                  <a:schemeClr val="tx1"/>
                </a:solidFill>
                <a:latin typeface="Chivo Light" panose="00000500000000000000" pitchFamily="2" charset="0"/>
              </a:rPr>
              <a:t>All sports, all divisions.</a:t>
            </a:r>
          </a:p>
        </p:txBody>
      </p:sp>
      <p:sp>
        <p:nvSpPr>
          <p:cNvPr id="6" name="Text Placeholder 5"/>
          <p:cNvSpPr>
            <a:spLocks noGrp="1"/>
          </p:cNvSpPr>
          <p:nvPr>
            <p:ph type="body" sz="quarter" idx="18"/>
          </p:nvPr>
        </p:nvSpPr>
        <p:spPr>
          <a:xfrm>
            <a:off x="4817162" y="269333"/>
            <a:ext cx="6949499" cy="707820"/>
          </a:xfrm>
        </p:spPr>
        <p:txBody>
          <a:bodyPr>
            <a:normAutofit/>
          </a:bodyPr>
          <a:lstStyle/>
          <a:p>
            <a:r>
              <a:rPr lang="en-US" sz="3600" b="1" i="1" dirty="0">
                <a:solidFill>
                  <a:srgbClr val="63666A"/>
                </a:solidFill>
                <a:latin typeface="Chivo Black" pitchFamily="2" charset="77"/>
                <a:cs typeface="Chivo Black" pitchFamily="2" charset="77"/>
              </a:rPr>
              <a:t>NCAA Drug Testing Program</a:t>
            </a:r>
          </a:p>
        </p:txBody>
      </p:sp>
      <p:cxnSp>
        <p:nvCxnSpPr>
          <p:cNvPr id="9" name="Straight Connector 8">
            <a:extLst>
              <a:ext uri="{FF2B5EF4-FFF2-40B4-BE49-F238E27FC236}">
                <a16:creationId xmlns:a16="http://schemas.microsoft.com/office/drawing/2014/main" id="{7E6E1312-2C08-5128-899D-635C201518D2}"/>
              </a:ext>
            </a:extLst>
          </p:cNvPr>
          <p:cNvCxnSpPr>
            <a:cxnSpLocks/>
          </p:cNvCxnSpPr>
          <p:nvPr/>
        </p:nvCxnSpPr>
        <p:spPr>
          <a:xfrm>
            <a:off x="4399279" y="2736686"/>
            <a:ext cx="7010400" cy="0"/>
          </a:xfrm>
          <a:prstGeom prst="line">
            <a:avLst/>
          </a:prstGeom>
          <a:ln w="15875">
            <a:solidFill>
              <a:schemeClr val="tx1">
                <a:lumMod val="65000"/>
                <a:lumOff val="35000"/>
              </a:schemeClr>
            </a:solidFill>
          </a:ln>
        </p:spPr>
        <p:style>
          <a:lnRef idx="1">
            <a:schemeClr val="accent1"/>
          </a:lnRef>
          <a:fillRef idx="0">
            <a:schemeClr val="accent1"/>
          </a:fillRef>
          <a:effectRef idx="0">
            <a:schemeClr val="accent1"/>
          </a:effectRef>
          <a:fontRef idx="minor">
            <a:schemeClr val="tx1"/>
          </a:fontRef>
        </p:style>
      </p:cxnSp>
      <p:sp>
        <p:nvSpPr>
          <p:cNvPr id="16" name="TextBox 15">
            <a:extLst>
              <a:ext uri="{FF2B5EF4-FFF2-40B4-BE49-F238E27FC236}">
                <a16:creationId xmlns:a16="http://schemas.microsoft.com/office/drawing/2014/main" id="{B430F502-07EC-309E-B2AB-0AC0D6F3007D}"/>
              </a:ext>
            </a:extLst>
          </p:cNvPr>
          <p:cNvSpPr txBox="1"/>
          <p:nvPr/>
        </p:nvSpPr>
        <p:spPr>
          <a:xfrm>
            <a:off x="6602850" y="4686801"/>
            <a:ext cx="2165085" cy="1138773"/>
          </a:xfrm>
          <a:prstGeom prst="rect">
            <a:avLst/>
          </a:prstGeom>
          <a:noFill/>
        </p:spPr>
        <p:txBody>
          <a:bodyPr wrap="square">
            <a:spAutoFit/>
          </a:bodyPr>
          <a:lstStyle/>
          <a:p>
            <a:pPr marL="0" lvl="1" algn="ctr">
              <a:lnSpc>
                <a:spcPct val="100000"/>
              </a:lnSpc>
            </a:pPr>
            <a:r>
              <a:rPr lang="en-US" sz="2400" b="1">
                <a:latin typeface="Chivo Light Italic" panose="00000500000000000000" pitchFamily="2" charset="0"/>
              </a:rPr>
              <a:t>Year-Round.</a:t>
            </a:r>
          </a:p>
          <a:p>
            <a:pPr marL="0" lvl="1" algn="ctr">
              <a:lnSpc>
                <a:spcPct val="100000"/>
              </a:lnSpc>
              <a:buFont typeface="Arial" panose="020B0604020202020204" pitchFamily="34" charset="0"/>
              <a:buChar char="•"/>
            </a:pPr>
            <a:r>
              <a:rPr lang="en-US" sz="2200">
                <a:latin typeface="Chivo Light" panose="00000500000000000000" pitchFamily="2" charset="0"/>
              </a:rPr>
              <a:t>Divisions I and II.</a:t>
            </a:r>
          </a:p>
        </p:txBody>
      </p:sp>
      <p:sp>
        <p:nvSpPr>
          <p:cNvPr id="18" name="TextBox 17">
            <a:extLst>
              <a:ext uri="{FF2B5EF4-FFF2-40B4-BE49-F238E27FC236}">
                <a16:creationId xmlns:a16="http://schemas.microsoft.com/office/drawing/2014/main" id="{290C407C-B82A-56EE-B795-0498AA523209}"/>
              </a:ext>
            </a:extLst>
          </p:cNvPr>
          <p:cNvSpPr txBox="1"/>
          <p:nvPr/>
        </p:nvSpPr>
        <p:spPr>
          <a:xfrm>
            <a:off x="9329241" y="4660800"/>
            <a:ext cx="2155453" cy="1138773"/>
          </a:xfrm>
          <a:prstGeom prst="rect">
            <a:avLst/>
          </a:prstGeom>
          <a:noFill/>
        </p:spPr>
        <p:txBody>
          <a:bodyPr wrap="square">
            <a:spAutoFit/>
          </a:bodyPr>
          <a:lstStyle/>
          <a:p>
            <a:pPr marL="0" indent="0" algn="ctr">
              <a:lnSpc>
                <a:spcPct val="100000"/>
              </a:lnSpc>
              <a:spcBef>
                <a:spcPts val="1800"/>
              </a:spcBef>
              <a:buNone/>
            </a:pPr>
            <a:r>
              <a:rPr lang="en-US" sz="2400" b="1">
                <a:latin typeface="Chivo Light Italic" panose="00000500000000000000" pitchFamily="2" charset="0"/>
              </a:rPr>
              <a:t>Summer.</a:t>
            </a:r>
          </a:p>
          <a:p>
            <a:pPr algn="ctr">
              <a:lnSpc>
                <a:spcPct val="100000"/>
              </a:lnSpc>
              <a:spcBef>
                <a:spcPts val="0"/>
              </a:spcBef>
              <a:buFont typeface="Arial" panose="020B0604020202020204" pitchFamily="34" charset="0"/>
              <a:buChar char="•"/>
            </a:pPr>
            <a:r>
              <a:rPr lang="en-US" sz="2200">
                <a:latin typeface="Chivo Light" panose="00000500000000000000" pitchFamily="2" charset="0"/>
              </a:rPr>
              <a:t>Divisions I and II.</a:t>
            </a:r>
            <a:endParaRPr lang="en-US" sz="2200">
              <a:latin typeface="Chivo" pitchFamily="2" charset="77"/>
            </a:endParaRPr>
          </a:p>
        </p:txBody>
      </p:sp>
      <p:pic>
        <p:nvPicPr>
          <p:cNvPr id="21" name="Picture 20" descr="A blue circle with a calendar icon&#10;&#10;Description automatically generated">
            <a:extLst>
              <a:ext uri="{FF2B5EF4-FFF2-40B4-BE49-F238E27FC236}">
                <a16:creationId xmlns:a16="http://schemas.microsoft.com/office/drawing/2014/main" id="{FF8B03B7-4581-C260-37A1-7FE8A0DA1BD9}"/>
              </a:ext>
            </a:extLst>
          </p:cNvPr>
          <p:cNvPicPr>
            <a:picLocks noChangeAspect="1"/>
          </p:cNvPicPr>
          <p:nvPr/>
        </p:nvPicPr>
        <p:blipFill>
          <a:blip r:embed="rId4" cstate="screen">
            <a:extLst>
              <a:ext uri="{28A0092B-C50C-407E-A947-70E740481C1C}">
                <a14:useLocalDpi xmlns:a14="http://schemas.microsoft.com/office/drawing/2010/main"/>
              </a:ext>
            </a:extLst>
          </a:blip>
          <a:stretch>
            <a:fillRect/>
          </a:stretch>
        </p:blipFill>
        <p:spPr>
          <a:xfrm>
            <a:off x="7019920" y="3556005"/>
            <a:ext cx="1249775" cy="1249775"/>
          </a:xfrm>
          <a:prstGeom prst="rect">
            <a:avLst/>
          </a:prstGeom>
        </p:spPr>
      </p:pic>
      <p:pic>
        <p:nvPicPr>
          <p:cNvPr id="25" name="Picture 24" descr="A blue circle with a person standing in front of a globe&#10;&#10;Description automatically generated">
            <a:extLst>
              <a:ext uri="{FF2B5EF4-FFF2-40B4-BE49-F238E27FC236}">
                <a16:creationId xmlns:a16="http://schemas.microsoft.com/office/drawing/2014/main" id="{09815818-B817-9DCB-844C-F98D26E7B728}"/>
              </a:ext>
            </a:extLst>
          </p:cNvPr>
          <p:cNvPicPr>
            <a:picLocks noChangeAspect="1"/>
          </p:cNvPicPr>
          <p:nvPr/>
        </p:nvPicPr>
        <p:blipFill>
          <a:blip r:embed="rId5" cstate="screen">
            <a:extLst>
              <a:ext uri="{28A0092B-C50C-407E-A947-70E740481C1C}">
                <a14:useLocalDpi xmlns:a14="http://schemas.microsoft.com/office/drawing/2010/main"/>
              </a:ext>
            </a:extLst>
          </a:blip>
          <a:stretch>
            <a:fillRect/>
          </a:stretch>
        </p:blipFill>
        <p:spPr>
          <a:xfrm>
            <a:off x="9763878" y="3561285"/>
            <a:ext cx="1249775" cy="1249775"/>
          </a:xfrm>
          <a:prstGeom prst="rect">
            <a:avLst/>
          </a:prstGeom>
        </p:spPr>
      </p:pic>
      <p:pic>
        <p:nvPicPr>
          <p:cNvPr id="27" name="Picture 26" descr="A blue circle with white outline on it&#10;&#10;Description automatically generated">
            <a:extLst>
              <a:ext uri="{FF2B5EF4-FFF2-40B4-BE49-F238E27FC236}">
                <a16:creationId xmlns:a16="http://schemas.microsoft.com/office/drawing/2014/main" id="{2945C5F4-0FC0-F99C-9C3F-674F84DF044D}"/>
              </a:ext>
            </a:extLst>
          </p:cNvPr>
          <p:cNvPicPr>
            <a:picLocks noChangeAspect="1"/>
          </p:cNvPicPr>
          <p:nvPr/>
        </p:nvPicPr>
        <p:blipFill>
          <a:blip r:embed="rId6" cstate="screen">
            <a:extLst>
              <a:ext uri="{28A0092B-C50C-407E-A947-70E740481C1C}">
                <a14:useLocalDpi xmlns:a14="http://schemas.microsoft.com/office/drawing/2010/main"/>
              </a:ext>
            </a:extLst>
          </a:blip>
          <a:stretch>
            <a:fillRect/>
          </a:stretch>
        </p:blipFill>
        <p:spPr>
          <a:xfrm>
            <a:off x="4159951" y="3662384"/>
            <a:ext cx="1169927" cy="1169927"/>
          </a:xfrm>
          <a:prstGeom prst="rect">
            <a:avLst/>
          </a:prstGeom>
        </p:spPr>
      </p:pic>
      <p:sp>
        <p:nvSpPr>
          <p:cNvPr id="28" name="Rectangle 27">
            <a:extLst>
              <a:ext uri="{FF2B5EF4-FFF2-40B4-BE49-F238E27FC236}">
                <a16:creationId xmlns:a16="http://schemas.microsoft.com/office/drawing/2014/main" id="{F79A27F7-8EDE-53A7-F581-386536299C70}"/>
              </a:ext>
            </a:extLst>
          </p:cNvPr>
          <p:cNvSpPr/>
          <p:nvPr/>
        </p:nvSpPr>
        <p:spPr>
          <a:xfrm>
            <a:off x="3614011" y="3668003"/>
            <a:ext cx="2332646" cy="2263826"/>
          </a:xfrm>
          <a:prstGeom prst="rect">
            <a:avLst/>
          </a:prstGeom>
          <a:noFill/>
          <a:ln>
            <a:solidFill>
              <a:srgbClr val="0063A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98767905-4379-AEA8-112D-134FA68BF189}"/>
              </a:ext>
            </a:extLst>
          </p:cNvPr>
          <p:cNvSpPr/>
          <p:nvPr/>
        </p:nvSpPr>
        <p:spPr>
          <a:xfrm>
            <a:off x="6492597" y="3668003"/>
            <a:ext cx="2332646" cy="2263826"/>
          </a:xfrm>
          <a:prstGeom prst="rect">
            <a:avLst/>
          </a:prstGeom>
          <a:noFill/>
          <a:ln>
            <a:solidFill>
              <a:srgbClr val="0063A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0" name="Rectangle 29">
            <a:extLst>
              <a:ext uri="{FF2B5EF4-FFF2-40B4-BE49-F238E27FC236}">
                <a16:creationId xmlns:a16="http://schemas.microsoft.com/office/drawing/2014/main" id="{60FB8E8D-533D-09D0-AC1F-2E3C7A6296BD}"/>
              </a:ext>
            </a:extLst>
          </p:cNvPr>
          <p:cNvSpPr/>
          <p:nvPr/>
        </p:nvSpPr>
        <p:spPr>
          <a:xfrm>
            <a:off x="9222443" y="3668003"/>
            <a:ext cx="2332646" cy="2263826"/>
          </a:xfrm>
          <a:prstGeom prst="rect">
            <a:avLst/>
          </a:prstGeom>
          <a:noFill/>
          <a:ln>
            <a:solidFill>
              <a:srgbClr val="0063AE"/>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4971858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Group 7">
            <a:extLst>
              <a:ext uri="{FF2B5EF4-FFF2-40B4-BE49-F238E27FC236}">
                <a16:creationId xmlns:a16="http://schemas.microsoft.com/office/drawing/2014/main" id="{8FB82620-EC5E-8E10-15AE-A1B7D3D74E2F}"/>
              </a:ext>
            </a:extLst>
          </p:cNvPr>
          <p:cNvGrpSpPr/>
          <p:nvPr/>
        </p:nvGrpSpPr>
        <p:grpSpPr>
          <a:xfrm>
            <a:off x="2209686" y="629244"/>
            <a:ext cx="9623115" cy="4771169"/>
            <a:chOff x="1850486" y="746372"/>
            <a:chExt cx="9623115" cy="4771169"/>
          </a:xfrm>
        </p:grpSpPr>
        <p:sp>
          <p:nvSpPr>
            <p:cNvPr id="10" name="Pentagon 9">
              <a:extLst>
                <a:ext uri="{FF2B5EF4-FFF2-40B4-BE49-F238E27FC236}">
                  <a16:creationId xmlns:a16="http://schemas.microsoft.com/office/drawing/2014/main" id="{94EC3DAF-0CCD-0AA6-0BAF-9061E741372E}"/>
                </a:ext>
              </a:extLst>
            </p:cNvPr>
            <p:cNvSpPr/>
            <p:nvPr/>
          </p:nvSpPr>
          <p:spPr>
            <a:xfrm rot="10800000">
              <a:off x="1850486" y="746372"/>
              <a:ext cx="9623115" cy="4771169"/>
            </a:xfrm>
            <a:prstGeom prst="homePlate">
              <a:avLst/>
            </a:prstGeom>
            <a:solidFill>
              <a:srgbClr val="149AD7"/>
            </a:solidFill>
            <a:ln w="25400" cap="flat" cmpd="sng" algn="ctr">
              <a:solidFill>
                <a:srgbClr val="149AD7"/>
              </a:solidFill>
              <a:prstDash val="solid"/>
            </a:ln>
            <a:effectLst/>
          </p:spPr>
          <p:style>
            <a:lnRef idx="2">
              <a:scrgbClr r="0" g="0" b="0"/>
            </a:lnRef>
            <a:fillRef idx="1">
              <a:scrgbClr r="0" g="0" b="0"/>
            </a:fillRef>
            <a:effectRef idx="0">
              <a:scrgbClr r="0" g="0" b="0"/>
            </a:effectRef>
            <a:fontRef idx="minor">
              <a:schemeClr val="lt1"/>
            </a:fontRef>
          </p:style>
          <p:txBody>
            <a:bodyPr/>
            <a:lstStyle/>
            <a:p>
              <a:endParaRPr lang="en-US"/>
            </a:p>
          </p:txBody>
        </p:sp>
        <p:sp>
          <p:nvSpPr>
            <p:cNvPr id="11" name="Pentagon 4">
              <a:extLst>
                <a:ext uri="{FF2B5EF4-FFF2-40B4-BE49-F238E27FC236}">
                  <a16:creationId xmlns:a16="http://schemas.microsoft.com/office/drawing/2014/main" id="{C3445926-AA9C-C2D2-4D9D-46C184313350}"/>
                </a:ext>
              </a:extLst>
            </p:cNvPr>
            <p:cNvSpPr txBox="1"/>
            <p:nvPr/>
          </p:nvSpPr>
          <p:spPr>
            <a:xfrm rot="21600000">
              <a:off x="3043278" y="746372"/>
              <a:ext cx="8430323" cy="4771169"/>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1694946" tIns="68580" rIns="128016" bIns="68580" numCol="1" spcCol="1270" anchor="t" anchorCtr="0">
              <a:noAutofit/>
            </a:bodyPr>
            <a:lstStyle/>
            <a:p>
              <a:pPr marL="0" lvl="0" indent="0" algn="l" defTabSz="800100">
                <a:lnSpc>
                  <a:spcPct val="90000"/>
                </a:lnSpc>
                <a:spcBef>
                  <a:spcPct val="0"/>
                </a:spcBef>
                <a:spcAft>
                  <a:spcPct val="35000"/>
                </a:spcAft>
                <a:buNone/>
              </a:pPr>
              <a:endParaRPr lang="en-US" sz="1800" b="1" kern="1200">
                <a:solidFill>
                  <a:sysClr val="window" lastClr="FFFFFF"/>
                </a:solidFill>
                <a:latin typeface="Chivo" panose="00000500000000000000" pitchFamily="2" charset="0"/>
                <a:ea typeface="+mn-ea"/>
                <a:cs typeface="+mn-cs"/>
              </a:endParaRPr>
            </a:p>
            <a:p>
              <a:pPr marL="171450" lvl="1" indent="-171450" algn="l" defTabSz="800100">
                <a:lnSpc>
                  <a:spcPct val="90000"/>
                </a:lnSpc>
                <a:spcBef>
                  <a:spcPct val="0"/>
                </a:spcBef>
                <a:spcAft>
                  <a:spcPct val="15000"/>
                </a:spcAft>
                <a:buFont typeface="Wingdings" panose="05000000000000000000" pitchFamily="2" charset="2"/>
                <a:buNone/>
              </a:pPr>
              <a:endParaRPr lang="en-US" sz="1800" kern="1200">
                <a:solidFill>
                  <a:sysClr val="window" lastClr="FFFFFF"/>
                </a:solidFill>
                <a:latin typeface="Chivo" panose="00000500000000000000" pitchFamily="2" charset="0"/>
                <a:ea typeface="+mn-ea"/>
                <a:cs typeface="+mn-cs"/>
              </a:endParaRPr>
            </a:p>
          </p:txBody>
        </p:sp>
      </p:grpSp>
      <p:sp>
        <p:nvSpPr>
          <p:cNvPr id="9" name="Oval 8" descr="Baseball">
            <a:extLst>
              <a:ext uri="{FF2B5EF4-FFF2-40B4-BE49-F238E27FC236}">
                <a16:creationId xmlns:a16="http://schemas.microsoft.com/office/drawing/2014/main" id="{2F214B04-D289-F8C1-74C5-C59854DD9A90}"/>
              </a:ext>
            </a:extLst>
          </p:cNvPr>
          <p:cNvSpPr/>
          <p:nvPr/>
        </p:nvSpPr>
        <p:spPr>
          <a:xfrm>
            <a:off x="359199" y="1353811"/>
            <a:ext cx="3176897" cy="3322034"/>
          </a:xfrm>
          <a:prstGeom prst="ellipse">
            <a:avLst/>
          </a:prstGeom>
          <a:solidFill>
            <a:schemeClr val="accent1">
              <a:lumMod val="50000"/>
            </a:schemeClr>
          </a:solidFill>
          <a:ln w="25400" cap="flat" cmpd="sng" algn="ctr">
            <a:solidFill>
              <a:sysClr val="window" lastClr="FFFFFF">
                <a:hueOff val="0"/>
                <a:satOff val="0"/>
                <a:lumOff val="0"/>
                <a:alphaOff val="0"/>
              </a:sysClr>
            </a:solidFill>
            <a:prstDash val="solid"/>
          </a:ln>
          <a:effectLst/>
        </p:spPr>
        <p:style>
          <a:lnRef idx="2">
            <a:scrgbClr r="0" g="0" b="0"/>
          </a:lnRef>
          <a:fillRef idx="1">
            <a:scrgbClr r="0" g="0" b="0"/>
          </a:fillRef>
          <a:effectRef idx="0">
            <a:scrgbClr r="0" g="0" b="0"/>
          </a:effectRef>
          <a:fontRef idx="minor">
            <a:schemeClr val="lt1">
              <a:hueOff val="0"/>
              <a:satOff val="0"/>
              <a:lumOff val="0"/>
              <a:alphaOff val="0"/>
            </a:schemeClr>
          </a:fontRef>
        </p:style>
        <p:txBody>
          <a:bodyPr/>
          <a:lstStyle/>
          <a:p>
            <a:endParaRPr lang="en-US">
              <a:blipFill>
                <a:blip r:embed="rId2"/>
                <a:tile tx="0" ty="0" sx="100000" sy="100000" flip="none" algn="tl"/>
              </a:blipFill>
            </a:endParaRPr>
          </a:p>
        </p:txBody>
      </p:sp>
      <p:sp>
        <p:nvSpPr>
          <p:cNvPr id="17" name="TextBox 16">
            <a:extLst>
              <a:ext uri="{FF2B5EF4-FFF2-40B4-BE49-F238E27FC236}">
                <a16:creationId xmlns:a16="http://schemas.microsoft.com/office/drawing/2014/main" id="{54F63EA5-41FD-7083-5904-E3FBC2C37408}"/>
              </a:ext>
            </a:extLst>
          </p:cNvPr>
          <p:cNvSpPr txBox="1"/>
          <p:nvPr/>
        </p:nvSpPr>
        <p:spPr>
          <a:xfrm>
            <a:off x="4448618" y="816446"/>
            <a:ext cx="7120580" cy="5001369"/>
          </a:xfrm>
          <a:prstGeom prst="rect">
            <a:avLst/>
          </a:prstGeom>
          <a:noFill/>
        </p:spPr>
        <p:txBody>
          <a:bodyPr wrap="square">
            <a:spAutoFit/>
          </a:bodyPr>
          <a:lstStyle/>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2000" b="0" i="0" u="none" strike="noStrike" kern="1200" cap="none" spc="0" normalizeH="0" baseline="0" noProof="0">
                <a:ln>
                  <a:noFill/>
                </a:ln>
                <a:solidFill>
                  <a:sysClr val="window" lastClr="FFFFFF"/>
                </a:solidFill>
                <a:effectLst/>
                <a:uLnTx/>
                <a:uFillTx/>
                <a:latin typeface="Chivo" panose="00000500000000000000" pitchFamily="2" charset="0"/>
                <a:ea typeface="+mn-ea"/>
                <a:cs typeface="+mn-cs"/>
              </a:rPr>
              <a:t>The NCAA promotes food-first approach.</a:t>
            </a: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2000" b="0" i="0" u="none" strike="noStrike" kern="1200" cap="none" spc="0" normalizeH="0" baseline="0" noProof="0">
                <a:ln>
                  <a:noFill/>
                </a:ln>
                <a:solidFill>
                  <a:sysClr val="window" lastClr="FFFFFF"/>
                </a:solidFill>
                <a:effectLst/>
                <a:uLnTx/>
                <a:uFillTx/>
                <a:latin typeface="Chivo" panose="00000500000000000000" pitchFamily="2" charset="0"/>
                <a:ea typeface="+mn-ea"/>
                <a:cs typeface="+mn-cs"/>
              </a:rPr>
              <a:t>There are no NCAA-approved nutritional or dietary supplements.</a:t>
            </a: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lang="en-US" sz="2000">
                <a:solidFill>
                  <a:sysClr val="window" lastClr="FFFFFF"/>
                </a:solidFill>
                <a:latin typeface="Chivo" panose="00000500000000000000" pitchFamily="2" charset="0"/>
              </a:rPr>
              <a:t>Questions related to supplements </a:t>
            </a:r>
            <a:r>
              <a:rPr kumimoji="0" lang="en-US" sz="2000" b="0" i="0" u="none" strike="noStrike" kern="1200" cap="none" spc="0" normalizeH="0" baseline="0" noProof="0">
                <a:ln>
                  <a:noFill/>
                </a:ln>
                <a:solidFill>
                  <a:sysClr val="window" lastClr="FFFFFF"/>
                </a:solidFill>
                <a:effectLst/>
                <a:uLnTx/>
                <a:uFillTx/>
                <a:latin typeface="Chivo" panose="00000500000000000000" pitchFamily="2" charset="0"/>
                <a:ea typeface="+mn-ea"/>
                <a:cs typeface="+mn-cs"/>
              </a:rPr>
              <a:t>should be referred to the school’s designated individual prior to use.</a:t>
            </a: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r>
              <a:rPr kumimoji="0" lang="en-US" sz="2000" i="0" strike="noStrike" kern="1200" cap="none" spc="0" normalizeH="0" baseline="0" noProof="0">
                <a:ln>
                  <a:noFill/>
                </a:ln>
                <a:solidFill>
                  <a:sysClr val="window" lastClr="FFFFFF"/>
                </a:solidFill>
                <a:effectLst/>
                <a:uLnTx/>
                <a:uFillTx/>
                <a:latin typeface="Chivo" panose="00000500000000000000" pitchFamily="2" charset="0"/>
                <a:ea typeface="+mn-ea"/>
                <a:cs typeface="+mn-cs"/>
              </a:rPr>
              <a:t>Nutritional/dietary supplements may be contaminated with banned drugs not listed on the label which may cause a positive drug-test result.</a:t>
            </a:r>
          </a:p>
          <a:p>
            <a:pPr marL="285750" indent="-285750">
              <a:spcAft>
                <a:spcPts val="1800"/>
              </a:spcAft>
              <a:buFont typeface="Arial" panose="020B0604020202020204" pitchFamily="34" charset="0"/>
              <a:buChar char="•"/>
              <a:defRPr/>
            </a:pPr>
            <a:r>
              <a:rPr kumimoji="0" lang="en-US" sz="2000" b="0" i="0" u="none" strike="noStrike" kern="1200" cap="none" spc="0" normalizeH="0" baseline="0" noProof="0">
                <a:ln>
                  <a:noFill/>
                </a:ln>
                <a:solidFill>
                  <a:sysClr val="window" lastClr="FFFFFF"/>
                </a:solidFill>
                <a:effectLst/>
                <a:uLnTx/>
                <a:uFillTx/>
                <a:latin typeface="Chivo" panose="00000500000000000000" pitchFamily="2" charset="0"/>
                <a:ea typeface="+mn-ea"/>
                <a:cs typeface="+mn-cs"/>
              </a:rPr>
              <a:t>While third-party tested and low-level risk products may be options, complete elimination of risk is impossible. </a:t>
            </a:r>
          </a:p>
          <a:p>
            <a:pPr marL="285750" marR="0" lvl="0" indent="-285750" algn="l" defTabSz="914400" rtl="0" eaLnBrk="1" fontAlgn="auto" latinLnBrk="0" hangingPunct="1">
              <a:lnSpc>
                <a:spcPct val="100000"/>
              </a:lnSpc>
              <a:spcBef>
                <a:spcPts val="0"/>
              </a:spcBef>
              <a:spcAft>
                <a:spcPts val="1800"/>
              </a:spcAft>
              <a:buClrTx/>
              <a:buSzTx/>
              <a:buFont typeface="Arial" panose="020B0604020202020204" pitchFamily="34" charset="0"/>
              <a:buChar char="•"/>
              <a:tabLst/>
              <a:defRPr/>
            </a:pPr>
            <a:endParaRPr kumimoji="0" lang="en-US" sz="2400" i="0" strike="noStrike" kern="1200" cap="none" spc="0" normalizeH="0" baseline="0" noProof="0">
              <a:ln>
                <a:noFill/>
              </a:ln>
              <a:solidFill>
                <a:sysClr val="window" lastClr="FFFFFF"/>
              </a:solidFill>
              <a:effectLst/>
              <a:uLnTx/>
              <a:uFillTx/>
              <a:latin typeface="Chivo" panose="00000500000000000000" pitchFamily="2" charset="0"/>
              <a:ea typeface="+mn-ea"/>
              <a:cs typeface="+mn-cs"/>
            </a:endParaRPr>
          </a:p>
        </p:txBody>
      </p:sp>
      <p:pic>
        <p:nvPicPr>
          <p:cNvPr id="19" name="Graphic 18" descr="Classroom with solid fill">
            <a:extLst>
              <a:ext uri="{FF2B5EF4-FFF2-40B4-BE49-F238E27FC236}">
                <a16:creationId xmlns:a16="http://schemas.microsoft.com/office/drawing/2014/main" id="{62A34C15-F86D-C988-8EBF-69866B47D6AC}"/>
              </a:ext>
            </a:extLst>
          </p:cNvPr>
          <p:cNvPicPr>
            <a:picLocks noChangeAspect="1"/>
          </p:cNvPicPr>
          <p:nvPr/>
        </p:nvPicPr>
        <p:blipFill>
          <a:blip>
            <a:extLst>
              <a:ext uri="{96DAC541-7B7A-43D3-8B79-37D633B846F1}">
                <asvg:svgBlip xmlns:asvg="http://schemas.microsoft.com/office/drawing/2016/SVG/main" r:embed="rId3"/>
              </a:ext>
            </a:extLst>
          </a:blip>
          <a:stretch>
            <a:fillRect/>
          </a:stretch>
        </p:blipFill>
        <p:spPr>
          <a:xfrm>
            <a:off x="828181" y="2084323"/>
            <a:ext cx="2238932" cy="2286000"/>
          </a:xfrm>
          <a:prstGeom prst="rect">
            <a:avLst/>
          </a:prstGeom>
        </p:spPr>
      </p:pic>
      <p:sp>
        <p:nvSpPr>
          <p:cNvPr id="21" name="TextBox 20">
            <a:extLst>
              <a:ext uri="{FF2B5EF4-FFF2-40B4-BE49-F238E27FC236}">
                <a16:creationId xmlns:a16="http://schemas.microsoft.com/office/drawing/2014/main" id="{4AAB46B2-99FD-1101-7EB6-3B4D55D2E0A2}"/>
              </a:ext>
            </a:extLst>
          </p:cNvPr>
          <p:cNvSpPr txBox="1"/>
          <p:nvPr/>
        </p:nvSpPr>
        <p:spPr>
          <a:xfrm>
            <a:off x="454111" y="5913346"/>
            <a:ext cx="10988246" cy="867930"/>
          </a:xfrm>
          <a:prstGeom prst="rect">
            <a:avLst/>
          </a:prstGeom>
          <a:noFill/>
        </p:spPr>
        <p:txBody>
          <a:bodyPr wrap="square">
            <a:spAutoFit/>
          </a:bodyPr>
          <a:lstStyle/>
          <a:p>
            <a:pPr marL="0" marR="0" lvl="0" indent="0" algn="ctr" defTabSz="889000" rtl="0" eaLnBrk="1" fontAlgn="auto" latinLnBrk="0" hangingPunct="1">
              <a:lnSpc>
                <a:spcPct val="90000"/>
              </a:lnSpc>
              <a:spcBef>
                <a:spcPct val="0"/>
              </a:spcBef>
              <a:spcAft>
                <a:spcPct val="35000"/>
              </a:spcAft>
              <a:buClrTx/>
              <a:buSzTx/>
              <a:buFontTx/>
              <a:buNone/>
              <a:tabLst/>
              <a:defRPr/>
            </a:pPr>
            <a:r>
              <a:rPr kumimoji="0" lang="en-US" sz="2800" b="1" i="1" u="none" strike="noStrike" kern="1200" cap="none" spc="0" normalizeH="0" baseline="0" noProof="0">
                <a:ln>
                  <a:noFill/>
                </a:ln>
                <a:solidFill>
                  <a:srgbClr val="E7E6E6">
                    <a:lumMod val="50000"/>
                  </a:srgbClr>
                </a:solidFill>
                <a:effectLst/>
                <a:uLnTx/>
                <a:uFillTx/>
                <a:latin typeface="Chivo Bold" panose="00000500000000000000" pitchFamily="2" charset="0"/>
                <a:ea typeface="+mn-ea"/>
                <a:cs typeface="+mn-cs"/>
              </a:rPr>
              <a:t>Any product containing a nutritional or dietary supplement ingredient is taken at the student-athlete’s own risk. </a:t>
            </a:r>
          </a:p>
        </p:txBody>
      </p:sp>
      <p:sp>
        <p:nvSpPr>
          <p:cNvPr id="23" name="TextBox 22">
            <a:extLst>
              <a:ext uri="{FF2B5EF4-FFF2-40B4-BE49-F238E27FC236}">
                <a16:creationId xmlns:a16="http://schemas.microsoft.com/office/drawing/2014/main" id="{922CB089-2371-4566-F1BB-16B640371832}"/>
              </a:ext>
            </a:extLst>
          </p:cNvPr>
          <p:cNvSpPr txBox="1"/>
          <p:nvPr/>
        </p:nvSpPr>
        <p:spPr>
          <a:xfrm>
            <a:off x="5611175" y="5969981"/>
            <a:ext cx="6221626" cy="341632"/>
          </a:xfrm>
          <a:prstGeom prst="rect">
            <a:avLst/>
          </a:prstGeom>
          <a:noFill/>
        </p:spPr>
        <p:txBody>
          <a:bodyPr wrap="square">
            <a:spAutoFit/>
          </a:bodyPr>
          <a:lstStyle/>
          <a:p>
            <a:pPr algn="ctr" defTabSz="889000">
              <a:lnSpc>
                <a:spcPct val="90000"/>
              </a:lnSpc>
              <a:spcBef>
                <a:spcPct val="0"/>
              </a:spcBef>
              <a:spcAft>
                <a:spcPct val="35000"/>
              </a:spcAft>
            </a:pPr>
            <a:r>
              <a:rPr lang="en-US" sz="1800" b="1" i="1">
                <a:solidFill>
                  <a:schemeClr val="bg2">
                    <a:lumMod val="50000"/>
                  </a:schemeClr>
                </a:solidFill>
                <a:latin typeface="Chivo Bold" panose="00000500000000000000" pitchFamily="2" charset="0"/>
              </a:rPr>
              <a:t>.</a:t>
            </a:r>
          </a:p>
        </p:txBody>
      </p:sp>
    </p:spTree>
    <p:extLst>
      <p:ext uri="{BB962C8B-B14F-4D97-AF65-F5344CB8AC3E}">
        <p14:creationId xmlns:p14="http://schemas.microsoft.com/office/powerpoint/2010/main" val="10966694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Diagram 1">
            <a:extLst>
              <a:ext uri="{FF2B5EF4-FFF2-40B4-BE49-F238E27FC236}">
                <a16:creationId xmlns:a16="http://schemas.microsoft.com/office/drawing/2014/main" id="{8C2948A5-93C1-9752-EFFB-5EDBB4E41795}"/>
              </a:ext>
            </a:extLst>
          </p:cNvPr>
          <p:cNvGraphicFramePr/>
          <p:nvPr>
            <p:extLst>
              <p:ext uri="{D42A27DB-BD31-4B8C-83A1-F6EECF244321}">
                <p14:modId xmlns:p14="http://schemas.microsoft.com/office/powerpoint/2010/main" val="1422133181"/>
              </p:ext>
            </p:extLst>
          </p:nvPr>
        </p:nvGraphicFramePr>
        <p:xfrm>
          <a:off x="-339038" y="299871"/>
          <a:ext cx="12264028" cy="6077998"/>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296316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37C4EE80-88FB-6D5B-8D3B-592C331A61A2}"/>
              </a:ext>
            </a:extLst>
          </p:cNvPr>
          <p:cNvGrpSpPr/>
          <p:nvPr/>
        </p:nvGrpSpPr>
        <p:grpSpPr>
          <a:xfrm>
            <a:off x="547723" y="3039007"/>
            <a:ext cx="10079765" cy="1499353"/>
            <a:chOff x="-103826" y="306037"/>
            <a:chExt cx="10079765" cy="826569"/>
          </a:xfrm>
          <a:solidFill>
            <a:schemeClr val="accent1">
              <a:lumMod val="40000"/>
              <a:lumOff val="60000"/>
            </a:schemeClr>
          </a:solidFill>
        </p:grpSpPr>
        <p:sp>
          <p:nvSpPr>
            <p:cNvPr id="24" name="Rounded Rectangle 23">
              <a:extLst>
                <a:ext uri="{FF2B5EF4-FFF2-40B4-BE49-F238E27FC236}">
                  <a16:creationId xmlns:a16="http://schemas.microsoft.com/office/drawing/2014/main" id="{57647303-68A9-8E62-359E-F5E073940877}"/>
                </a:ext>
              </a:extLst>
            </p:cNvPr>
            <p:cNvSpPr/>
            <p:nvPr/>
          </p:nvSpPr>
          <p:spPr>
            <a:xfrm>
              <a:off x="-103826" y="306037"/>
              <a:ext cx="10079765" cy="826569"/>
            </a:xfrm>
            <a:prstGeom prst="roundRect">
              <a:avLst/>
            </a:prstGeom>
            <a:grpFill/>
            <a:ln w="12700" cap="flat" cmpd="sng" algn="ctr">
              <a:solidFill>
                <a:srgbClr val="000000">
                  <a:hueOff val="0"/>
                  <a:satOff val="0"/>
                  <a:lumOff val="0"/>
                  <a:alphaOff val="0"/>
                </a:srgbClr>
              </a:solidFill>
              <a:prstDash val="solid"/>
              <a:miter lim="800000"/>
            </a:ln>
            <a:effectLst/>
          </p:spPr>
          <p:txBody>
            <a:bodyPr/>
            <a:lstStyle/>
            <a:p>
              <a:endParaRPr lang="en-US" sz="2200">
                <a:latin typeface="Chivo" pitchFamily="2" charset="77"/>
              </a:endParaRPr>
            </a:p>
          </p:txBody>
        </p:sp>
        <p:sp>
          <p:nvSpPr>
            <p:cNvPr id="25" name="Rounded Rectangle 4">
              <a:extLst>
                <a:ext uri="{FF2B5EF4-FFF2-40B4-BE49-F238E27FC236}">
                  <a16:creationId xmlns:a16="http://schemas.microsoft.com/office/drawing/2014/main" id="{135C15C8-DB78-C47E-83CD-561D8A195403}"/>
                </a:ext>
              </a:extLst>
            </p:cNvPr>
            <p:cNvSpPr txBox="1"/>
            <p:nvPr/>
          </p:nvSpPr>
          <p:spPr>
            <a:xfrm>
              <a:off x="0" y="351514"/>
              <a:ext cx="9872115" cy="735617"/>
            </a:xfrm>
            <a:prstGeom prst="rect">
              <a:avLst/>
            </a:prstGeom>
            <a:grpFill/>
            <a:ln>
              <a:noFill/>
            </a:ln>
            <a:effectLst/>
          </p:spPr>
          <p:txBody>
            <a:bodyPr spcFirstLastPara="0" vert="horz" wrap="square" lIns="137160" tIns="137160" rIns="137160" bIns="137160" numCol="1" spcCol="1270" anchor="ctr" anchorCtr="0">
              <a:noAutofit/>
            </a:bodyPr>
            <a:lstStyle/>
            <a:p>
              <a:pPr marL="0" marR="0" lvl="0" indent="0" algn="l" defTabSz="1600200" eaLnBrk="1" fontAlgn="auto" latinLnBrk="0" hangingPunct="1">
                <a:lnSpc>
                  <a:spcPct val="90000"/>
                </a:lnSpc>
                <a:spcBef>
                  <a:spcPct val="0"/>
                </a:spcBef>
                <a:spcAft>
                  <a:spcPct val="35000"/>
                </a:spcAft>
                <a:buClrTx/>
                <a:buSzTx/>
                <a:buFontTx/>
                <a:buNone/>
                <a:tabLst/>
                <a:defRPr/>
              </a:pPr>
              <a:r>
                <a:rPr kumimoji="0" lang="en-US" sz="3200" b="0" i="0" u="none" strike="noStrike" kern="1200" cap="none" spc="0" normalizeH="0" baseline="0" noProof="0" dirty="0">
                  <a:ln>
                    <a:noFill/>
                  </a:ln>
                  <a:solidFill>
                    <a:srgbClr val="000000">
                      <a:lumMod val="75000"/>
                      <a:lumOff val="25000"/>
                    </a:srgbClr>
                  </a:solidFill>
                  <a:effectLst/>
                  <a:uLnTx/>
                  <a:uFillTx/>
                  <a:latin typeface="Chivo" pitchFamily="2" charset="77"/>
                  <a:hlinkClick r:id="rId2"/>
                </a:rPr>
                <a:t>NCAA Banned Substance list</a:t>
              </a:r>
              <a:r>
                <a:rPr kumimoji="0" lang="en-US" sz="3200" b="0" i="0" u="none" strike="noStrike" kern="1200" cap="none" spc="0" normalizeH="0" baseline="0" noProof="0" dirty="0">
                  <a:ln>
                    <a:noFill/>
                  </a:ln>
                  <a:solidFill>
                    <a:srgbClr val="000000">
                      <a:lumMod val="75000"/>
                      <a:lumOff val="25000"/>
                    </a:srgbClr>
                  </a:solidFill>
                  <a:effectLst/>
                  <a:uLnTx/>
                  <a:uFillTx/>
                  <a:latin typeface="Chivo" pitchFamily="2" charset="77"/>
                </a:rPr>
                <a:t>.</a:t>
              </a:r>
            </a:p>
          </p:txBody>
        </p:sp>
      </p:grpSp>
      <p:graphicFrame>
        <p:nvGraphicFramePr>
          <p:cNvPr id="11" name="Diagram 10">
            <a:extLst>
              <a:ext uri="{FF2B5EF4-FFF2-40B4-BE49-F238E27FC236}">
                <a16:creationId xmlns:a16="http://schemas.microsoft.com/office/drawing/2014/main" id="{A7141C4A-6134-ECD0-A7B9-5E53FBEB9DBB}"/>
              </a:ext>
            </a:extLst>
          </p:cNvPr>
          <p:cNvGraphicFramePr/>
          <p:nvPr>
            <p:extLst>
              <p:ext uri="{D42A27DB-BD31-4B8C-83A1-F6EECF244321}">
                <p14:modId xmlns:p14="http://schemas.microsoft.com/office/powerpoint/2010/main" val="5433927"/>
              </p:ext>
            </p:extLst>
          </p:nvPr>
        </p:nvGraphicFramePr>
        <p:xfrm>
          <a:off x="547724" y="5468975"/>
          <a:ext cx="10079765" cy="971771"/>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7" name="TextBox 26">
            <a:extLst>
              <a:ext uri="{FF2B5EF4-FFF2-40B4-BE49-F238E27FC236}">
                <a16:creationId xmlns:a16="http://schemas.microsoft.com/office/drawing/2014/main" id="{0C578A8C-2DFB-A499-FAD4-BDB466AB12CB}"/>
              </a:ext>
            </a:extLst>
          </p:cNvPr>
          <p:cNvSpPr txBox="1"/>
          <p:nvPr/>
        </p:nvSpPr>
        <p:spPr>
          <a:xfrm>
            <a:off x="374516" y="355416"/>
            <a:ext cx="11135883" cy="590931"/>
          </a:xfrm>
          <a:prstGeom prst="rect">
            <a:avLst/>
          </a:prstGeom>
          <a:noFill/>
        </p:spPr>
        <p:txBody>
          <a:bodyPr wrap="square">
            <a:spAutoFit/>
          </a:bodyPr>
          <a:lstStyle/>
          <a:p>
            <a:pPr marR="0" lvl="0" indent="0" defTabSz="1600200" fontAlgn="auto">
              <a:lnSpc>
                <a:spcPct val="90000"/>
              </a:lnSpc>
              <a:spcBef>
                <a:spcPct val="0"/>
              </a:spcBef>
              <a:spcAft>
                <a:spcPct val="35000"/>
              </a:spcAft>
              <a:buClrTx/>
              <a:buSzTx/>
              <a:buFont typeface="Arial" panose="020B0604020202020204" pitchFamily="34" charset="0"/>
              <a:buNone/>
              <a:tabLst/>
              <a:defRPr/>
            </a:pPr>
            <a:r>
              <a:rPr lang="en-US" sz="3600" b="1" i="1" dirty="0">
                <a:solidFill>
                  <a:srgbClr val="63666A"/>
                </a:solidFill>
                <a:latin typeface="Chivo Black" pitchFamily="2" charset="77"/>
                <a:cs typeface="Chivo Black" pitchFamily="2" charset="77"/>
              </a:rPr>
              <a:t>Additional Drug-Testing Educational Resources</a:t>
            </a:r>
          </a:p>
        </p:txBody>
      </p:sp>
      <p:grpSp>
        <p:nvGrpSpPr>
          <p:cNvPr id="5" name="Group 4">
            <a:extLst>
              <a:ext uri="{FF2B5EF4-FFF2-40B4-BE49-F238E27FC236}">
                <a16:creationId xmlns:a16="http://schemas.microsoft.com/office/drawing/2014/main" id="{3FF45085-C76B-64F9-514C-7652F975EDD0}"/>
              </a:ext>
            </a:extLst>
          </p:cNvPr>
          <p:cNvGrpSpPr/>
          <p:nvPr/>
        </p:nvGrpSpPr>
        <p:grpSpPr>
          <a:xfrm>
            <a:off x="547723" y="1208632"/>
            <a:ext cx="10079765" cy="1497970"/>
            <a:chOff x="-51177" y="55561"/>
            <a:chExt cx="10079765" cy="1048320"/>
          </a:xfrm>
        </p:grpSpPr>
        <p:sp>
          <p:nvSpPr>
            <p:cNvPr id="6" name="Rounded Rectangle 5">
              <a:extLst>
                <a:ext uri="{FF2B5EF4-FFF2-40B4-BE49-F238E27FC236}">
                  <a16:creationId xmlns:a16="http://schemas.microsoft.com/office/drawing/2014/main" id="{E88D9CED-2E75-5F18-A12B-39775CD8E1A7}"/>
                </a:ext>
              </a:extLst>
            </p:cNvPr>
            <p:cNvSpPr/>
            <p:nvPr/>
          </p:nvSpPr>
          <p:spPr>
            <a:xfrm>
              <a:off x="-51177" y="55561"/>
              <a:ext cx="10079765" cy="1048320"/>
            </a:xfrm>
            <a:prstGeom prst="roundRect">
              <a:avLst/>
            </a:prstGeom>
            <a:solidFill>
              <a:srgbClr val="D6E0F2"/>
            </a:solidFill>
            <a:ln w="12700" cap="flat" cmpd="sng" algn="ctr">
              <a:solidFill>
                <a:srgbClr val="000000">
                  <a:hueOff val="0"/>
                  <a:satOff val="0"/>
                  <a:lumOff val="0"/>
                  <a:alphaOff val="0"/>
                </a:srgbClr>
              </a:solidFill>
              <a:prstDash val="solid"/>
              <a:miter lim="800000"/>
            </a:ln>
            <a:effectLst/>
          </p:spPr>
          <p:txBody>
            <a:bodyPr/>
            <a:lstStyle/>
            <a:p>
              <a:endParaRPr lang="en-US" sz="2200">
                <a:latin typeface="Chivo" pitchFamily="2" charset="77"/>
              </a:endParaRPr>
            </a:p>
          </p:txBody>
        </p:sp>
        <p:sp>
          <p:nvSpPr>
            <p:cNvPr id="7" name="Rounded Rectangle 4">
              <a:extLst>
                <a:ext uri="{FF2B5EF4-FFF2-40B4-BE49-F238E27FC236}">
                  <a16:creationId xmlns:a16="http://schemas.microsoft.com/office/drawing/2014/main" id="{DDF78DB0-482B-47EE-92A9-65F539D7CB66}"/>
                </a:ext>
              </a:extLst>
            </p:cNvPr>
            <p:cNvSpPr txBox="1"/>
            <p:nvPr/>
          </p:nvSpPr>
          <p:spPr>
            <a:xfrm>
              <a:off x="-51175" y="181883"/>
              <a:ext cx="9977415" cy="854706"/>
            </a:xfrm>
            <a:prstGeom prst="rect">
              <a:avLst/>
            </a:prstGeom>
            <a:noFill/>
            <a:ln>
              <a:noFill/>
            </a:ln>
            <a:effectLst/>
          </p:spPr>
          <p:txBody>
            <a:bodyPr spcFirstLastPara="0" vert="horz" wrap="square" lIns="137160" tIns="137160" rIns="137160" bIns="137160" numCol="1" spcCol="1270" anchor="ctr" anchorCtr="0">
              <a:noAutofit/>
            </a:bodyPr>
            <a:lstStyle/>
            <a:p>
              <a:pPr defTabSz="1600200">
                <a:lnSpc>
                  <a:spcPct val="90000"/>
                </a:lnSpc>
                <a:spcBef>
                  <a:spcPct val="0"/>
                </a:spcBef>
                <a:spcAft>
                  <a:spcPct val="35000"/>
                </a:spcAft>
                <a:defRPr/>
              </a:pPr>
              <a:r>
                <a:rPr lang="en-US" sz="3200" dirty="0">
                  <a:solidFill>
                    <a:srgbClr val="000000">
                      <a:lumMod val="75000"/>
                      <a:lumOff val="25000"/>
                    </a:srgbClr>
                  </a:solidFill>
                  <a:latin typeface="Chivo" pitchFamily="2" charset="77"/>
                </a:rPr>
                <a:t>Questions regarding NCAA banned drugs and the use of supplements should be referred to the school’s designated individual prior to use.</a:t>
              </a:r>
            </a:p>
          </p:txBody>
        </p:sp>
      </p:grpSp>
      <p:grpSp>
        <p:nvGrpSpPr>
          <p:cNvPr id="2" name="Group 1">
            <a:extLst>
              <a:ext uri="{FF2B5EF4-FFF2-40B4-BE49-F238E27FC236}">
                <a16:creationId xmlns:a16="http://schemas.microsoft.com/office/drawing/2014/main" id="{6E552EC3-4BA6-20E8-5CFD-DBFDE27BFC9F}"/>
              </a:ext>
            </a:extLst>
          </p:cNvPr>
          <p:cNvGrpSpPr/>
          <p:nvPr/>
        </p:nvGrpSpPr>
        <p:grpSpPr>
          <a:xfrm>
            <a:off x="547724" y="4848565"/>
            <a:ext cx="10079765" cy="1499353"/>
            <a:chOff x="-51177" y="55561"/>
            <a:chExt cx="10079765" cy="1048320"/>
          </a:xfrm>
        </p:grpSpPr>
        <p:sp>
          <p:nvSpPr>
            <p:cNvPr id="3" name="Rounded Rectangle 5">
              <a:extLst>
                <a:ext uri="{FF2B5EF4-FFF2-40B4-BE49-F238E27FC236}">
                  <a16:creationId xmlns:a16="http://schemas.microsoft.com/office/drawing/2014/main" id="{C8799A30-04A4-0328-C3A3-A913E48FF03D}"/>
                </a:ext>
              </a:extLst>
            </p:cNvPr>
            <p:cNvSpPr/>
            <p:nvPr/>
          </p:nvSpPr>
          <p:spPr>
            <a:xfrm>
              <a:off x="-51177" y="55561"/>
              <a:ext cx="10079765" cy="1048320"/>
            </a:xfrm>
            <a:prstGeom prst="roundRect">
              <a:avLst/>
            </a:prstGeom>
            <a:solidFill>
              <a:srgbClr val="D6E0F2"/>
            </a:solidFill>
            <a:ln w="12700" cap="flat" cmpd="sng" algn="ctr">
              <a:solidFill>
                <a:srgbClr val="000000">
                  <a:hueOff val="0"/>
                  <a:satOff val="0"/>
                  <a:lumOff val="0"/>
                  <a:alphaOff val="0"/>
                </a:srgbClr>
              </a:solidFill>
              <a:prstDash val="solid"/>
              <a:miter lim="800000"/>
            </a:ln>
            <a:effectLst/>
          </p:spPr>
          <p:txBody>
            <a:bodyPr/>
            <a:lstStyle/>
            <a:p>
              <a:endParaRPr lang="en-US" sz="2200">
                <a:latin typeface="Chivo" pitchFamily="2" charset="77"/>
              </a:endParaRPr>
            </a:p>
          </p:txBody>
        </p:sp>
        <p:sp>
          <p:nvSpPr>
            <p:cNvPr id="4" name="Rounded Rectangle 4">
              <a:extLst>
                <a:ext uri="{FF2B5EF4-FFF2-40B4-BE49-F238E27FC236}">
                  <a16:creationId xmlns:a16="http://schemas.microsoft.com/office/drawing/2014/main" id="{CB6F0CCA-D4F1-9509-0141-9AE637B2FF35}"/>
                </a:ext>
              </a:extLst>
            </p:cNvPr>
            <p:cNvSpPr txBox="1"/>
            <p:nvPr/>
          </p:nvSpPr>
          <p:spPr>
            <a:xfrm>
              <a:off x="-51175" y="71083"/>
              <a:ext cx="9977415" cy="945970"/>
            </a:xfrm>
            <a:prstGeom prst="rect">
              <a:avLst/>
            </a:prstGeom>
            <a:noFill/>
            <a:ln>
              <a:noFill/>
            </a:ln>
            <a:effectLst/>
          </p:spPr>
          <p:txBody>
            <a:bodyPr spcFirstLastPara="0" vert="horz" wrap="square" lIns="137160" tIns="137160" rIns="137160" bIns="137160" numCol="1" spcCol="1270" anchor="ctr" anchorCtr="0">
              <a:noAutofit/>
            </a:bodyPr>
            <a:lstStyle/>
            <a:p>
              <a:pPr defTabSz="1600200">
                <a:lnSpc>
                  <a:spcPct val="90000"/>
                </a:lnSpc>
                <a:spcBef>
                  <a:spcPct val="0"/>
                </a:spcBef>
                <a:spcAft>
                  <a:spcPct val="35000"/>
                </a:spcAft>
                <a:defRPr/>
              </a:pPr>
              <a:r>
                <a:rPr lang="en-US" sz="3200" dirty="0">
                  <a:solidFill>
                    <a:srgbClr val="000000">
                      <a:lumMod val="75000"/>
                      <a:lumOff val="25000"/>
                    </a:srgbClr>
                  </a:solidFill>
                  <a:latin typeface="Chivo" pitchFamily="2" charset="77"/>
                  <a:hlinkClick r:id="rId8"/>
                </a:rPr>
                <a:t>NCAA Drug Policies Brochure - Student-Athlete Resource</a:t>
              </a:r>
              <a:r>
                <a:rPr lang="en-US" sz="3200" dirty="0">
                  <a:solidFill>
                    <a:srgbClr val="000000">
                      <a:lumMod val="75000"/>
                      <a:lumOff val="25000"/>
                    </a:srgbClr>
                  </a:solidFill>
                  <a:latin typeface="Chivo" pitchFamily="2" charset="77"/>
                </a:rPr>
                <a:t>.</a:t>
              </a:r>
            </a:p>
          </p:txBody>
        </p:sp>
      </p:grpSp>
    </p:spTree>
    <p:extLst>
      <p:ext uri="{BB962C8B-B14F-4D97-AF65-F5344CB8AC3E}">
        <p14:creationId xmlns:p14="http://schemas.microsoft.com/office/powerpoint/2010/main" val="18026009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1" name="Diagram 10">
            <a:extLst>
              <a:ext uri="{FF2B5EF4-FFF2-40B4-BE49-F238E27FC236}">
                <a16:creationId xmlns:a16="http://schemas.microsoft.com/office/drawing/2014/main" id="{A7141C4A-6134-ECD0-A7B9-5E53FBEB9DBB}"/>
              </a:ext>
            </a:extLst>
          </p:cNvPr>
          <p:cNvGraphicFramePr/>
          <p:nvPr>
            <p:extLst>
              <p:ext uri="{D42A27DB-BD31-4B8C-83A1-F6EECF244321}">
                <p14:modId xmlns:p14="http://schemas.microsoft.com/office/powerpoint/2010/main" val="3623438144"/>
              </p:ext>
            </p:extLst>
          </p:nvPr>
        </p:nvGraphicFramePr>
        <p:xfrm>
          <a:off x="638543" y="4589379"/>
          <a:ext cx="10607821" cy="167889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7" name="TextBox 26">
            <a:extLst>
              <a:ext uri="{FF2B5EF4-FFF2-40B4-BE49-F238E27FC236}">
                <a16:creationId xmlns:a16="http://schemas.microsoft.com/office/drawing/2014/main" id="{0C578A8C-2DFB-A499-FAD4-BDB466AB12CB}"/>
              </a:ext>
            </a:extLst>
          </p:cNvPr>
          <p:cNvSpPr txBox="1"/>
          <p:nvPr/>
        </p:nvSpPr>
        <p:spPr>
          <a:xfrm>
            <a:off x="374516" y="355416"/>
            <a:ext cx="11135883" cy="590931"/>
          </a:xfrm>
          <a:prstGeom prst="rect">
            <a:avLst/>
          </a:prstGeom>
          <a:noFill/>
        </p:spPr>
        <p:txBody>
          <a:bodyPr wrap="square">
            <a:spAutoFit/>
          </a:bodyPr>
          <a:lstStyle/>
          <a:p>
            <a:pPr marR="0" lvl="0" indent="0" defTabSz="1600200" fontAlgn="auto">
              <a:lnSpc>
                <a:spcPct val="90000"/>
              </a:lnSpc>
              <a:spcBef>
                <a:spcPct val="0"/>
              </a:spcBef>
              <a:spcAft>
                <a:spcPct val="35000"/>
              </a:spcAft>
              <a:buClrTx/>
              <a:buSzTx/>
              <a:buFont typeface="Arial" panose="020B0604020202020204" pitchFamily="34" charset="0"/>
              <a:buNone/>
              <a:tabLst/>
              <a:defRPr/>
            </a:pPr>
            <a:r>
              <a:rPr lang="en-US" sz="3600" b="1" i="1" dirty="0">
                <a:solidFill>
                  <a:srgbClr val="63666A"/>
                </a:solidFill>
                <a:latin typeface="Chivo Black" pitchFamily="2" charset="77"/>
                <a:cs typeface="Chivo Black" pitchFamily="2" charset="77"/>
              </a:rPr>
              <a:t>Additional Drug-Testing Educational Resources</a:t>
            </a:r>
          </a:p>
        </p:txBody>
      </p:sp>
      <p:grpSp>
        <p:nvGrpSpPr>
          <p:cNvPr id="5" name="Group 4">
            <a:extLst>
              <a:ext uri="{FF2B5EF4-FFF2-40B4-BE49-F238E27FC236}">
                <a16:creationId xmlns:a16="http://schemas.microsoft.com/office/drawing/2014/main" id="{3FF45085-C76B-64F9-514C-7652F975EDD0}"/>
              </a:ext>
            </a:extLst>
          </p:cNvPr>
          <p:cNvGrpSpPr/>
          <p:nvPr/>
        </p:nvGrpSpPr>
        <p:grpSpPr>
          <a:xfrm>
            <a:off x="638543" y="1171533"/>
            <a:ext cx="10607822" cy="3192660"/>
            <a:chOff x="-51177" y="13333"/>
            <a:chExt cx="10079765" cy="1148782"/>
          </a:xfrm>
        </p:grpSpPr>
        <p:sp>
          <p:nvSpPr>
            <p:cNvPr id="6" name="Rounded Rectangle 5">
              <a:extLst>
                <a:ext uri="{FF2B5EF4-FFF2-40B4-BE49-F238E27FC236}">
                  <a16:creationId xmlns:a16="http://schemas.microsoft.com/office/drawing/2014/main" id="{E88D9CED-2E75-5F18-A12B-39775CD8E1A7}"/>
                </a:ext>
              </a:extLst>
            </p:cNvPr>
            <p:cNvSpPr/>
            <p:nvPr/>
          </p:nvSpPr>
          <p:spPr>
            <a:xfrm>
              <a:off x="-51177" y="55561"/>
              <a:ext cx="10079765" cy="1048320"/>
            </a:xfrm>
            <a:prstGeom prst="roundRect">
              <a:avLst/>
            </a:prstGeom>
            <a:solidFill>
              <a:srgbClr val="D6E0F2"/>
            </a:solidFill>
            <a:ln w="12700" cap="flat" cmpd="sng" algn="ctr">
              <a:solidFill>
                <a:srgbClr val="000000">
                  <a:hueOff val="0"/>
                  <a:satOff val="0"/>
                  <a:lumOff val="0"/>
                  <a:alphaOff val="0"/>
                </a:srgbClr>
              </a:solidFill>
              <a:prstDash val="solid"/>
              <a:miter lim="800000"/>
            </a:ln>
            <a:effectLst/>
          </p:spPr>
          <p:txBody>
            <a:bodyPr/>
            <a:lstStyle/>
            <a:p>
              <a:endParaRPr lang="en-US" sz="2200">
                <a:latin typeface="Chivo" pitchFamily="2" charset="77"/>
              </a:endParaRPr>
            </a:p>
          </p:txBody>
        </p:sp>
        <p:sp>
          <p:nvSpPr>
            <p:cNvPr id="7" name="Rounded Rectangle 4">
              <a:extLst>
                <a:ext uri="{FF2B5EF4-FFF2-40B4-BE49-F238E27FC236}">
                  <a16:creationId xmlns:a16="http://schemas.microsoft.com/office/drawing/2014/main" id="{DDF78DB0-482B-47EE-92A9-65F539D7CB66}"/>
                </a:ext>
              </a:extLst>
            </p:cNvPr>
            <p:cNvSpPr txBox="1"/>
            <p:nvPr/>
          </p:nvSpPr>
          <p:spPr>
            <a:xfrm>
              <a:off x="-3" y="13333"/>
              <a:ext cx="9977415" cy="1148782"/>
            </a:xfrm>
            <a:prstGeom prst="rect">
              <a:avLst/>
            </a:prstGeom>
            <a:noFill/>
            <a:ln>
              <a:noFill/>
            </a:ln>
            <a:effectLst/>
          </p:spPr>
          <p:txBody>
            <a:bodyPr spcFirstLastPara="0" vert="horz" wrap="square" lIns="137160" tIns="137160" rIns="137160" bIns="137160" numCol="1" spcCol="1270" anchor="ctr" anchorCtr="0">
              <a:noAutofit/>
            </a:bodyPr>
            <a:lstStyle/>
            <a:p>
              <a:pPr defTabSz="1600200">
                <a:lnSpc>
                  <a:spcPct val="90000"/>
                </a:lnSpc>
                <a:spcBef>
                  <a:spcPct val="0"/>
                </a:spcBef>
                <a:spcAft>
                  <a:spcPct val="35000"/>
                </a:spcAft>
                <a:defRPr/>
              </a:pPr>
              <a:r>
                <a:rPr lang="en-US" sz="3200" b="0" i="0" dirty="0">
                  <a:solidFill>
                    <a:srgbClr val="000000"/>
                  </a:solidFill>
                  <a:effectLst/>
                  <a:latin typeface="Chivo" pitchFamily="2" charset="77"/>
                </a:rPr>
                <a:t>To learn more about specific medications or supplements that may be banned substances, visit </a:t>
              </a:r>
              <a:r>
                <a:rPr lang="en-US" sz="3200" b="0" i="0" dirty="0">
                  <a:effectLst/>
                  <a:latin typeface="Chivo" pitchFamily="2" charset="77"/>
                  <a:hlinkClick r:id="rId7"/>
                </a:rPr>
                <a:t>Drug Free Sport AXIS</a:t>
              </a:r>
              <a:r>
                <a:rPr lang="en-US" sz="3200" b="0" i="0" dirty="0">
                  <a:solidFill>
                    <a:srgbClr val="000000"/>
                  </a:solidFill>
                  <a:effectLst/>
                  <a:latin typeface="Chivo" pitchFamily="2" charset="77"/>
                </a:rPr>
                <a:t>, (access code ncaa1, ncaa2 or ncaa3) which provides up-to-date research on supplements and over-the-counter and prescription drugs.</a:t>
              </a:r>
              <a:endParaRPr lang="en-US" sz="3200" dirty="0">
                <a:solidFill>
                  <a:srgbClr val="000000">
                    <a:lumMod val="75000"/>
                    <a:lumOff val="25000"/>
                  </a:srgbClr>
                </a:solidFill>
                <a:latin typeface="Chivo" pitchFamily="2" charset="77"/>
              </a:endParaRPr>
            </a:p>
          </p:txBody>
        </p:sp>
      </p:grpSp>
    </p:spTree>
    <p:extLst>
      <p:ext uri="{BB962C8B-B14F-4D97-AF65-F5344CB8AC3E}">
        <p14:creationId xmlns:p14="http://schemas.microsoft.com/office/powerpoint/2010/main" val="11203102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Inside With Bullets">
  <a:themeElements>
    <a:clrScheme name="SSI">
      <a:dk1>
        <a:srgbClr val="000000"/>
      </a:dk1>
      <a:lt1>
        <a:srgbClr val="000000"/>
      </a:lt1>
      <a:dk2>
        <a:srgbClr val="FFFFFF"/>
      </a:dk2>
      <a:lt2>
        <a:srgbClr val="FFFFFF"/>
      </a:lt2>
      <a:accent1>
        <a:srgbClr val="C9DBC1"/>
      </a:accent1>
      <a:accent2>
        <a:srgbClr val="ACCA9E"/>
      </a:accent2>
      <a:accent3>
        <a:srgbClr val="88B76E"/>
      </a:accent3>
      <a:accent4>
        <a:srgbClr val="61B16F"/>
      </a:accent4>
      <a:accent5>
        <a:srgbClr val="9DF155"/>
      </a:accent5>
      <a:accent6>
        <a:srgbClr val="507E32"/>
      </a:accent6>
      <a:hlink>
        <a:srgbClr val="00A3DA"/>
      </a:hlink>
      <a:folHlink>
        <a:srgbClr val="0067A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A0787F77-8CCF-7240-BE50-86AEED35A63D}" vid="{9239F3C1-9F2D-0145-B77C-64799DE042B4}"/>
    </a:ext>
  </a:extLst>
</a:theme>
</file>

<file path=ppt/theme/theme3.xml><?xml version="1.0" encoding="utf-8"?>
<a:theme xmlns:a="http://schemas.openxmlformats.org/drawingml/2006/main" name="Blank Page with Disk">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FC227C30-A345-1D4F-9CA9-BA034C1CE626}" vid="{B90BEAA8-98FB-9341-9254-F5529697C5D5}"/>
    </a:ext>
  </a:extLst>
</a:theme>
</file>

<file path=ppt/theme/theme4.xml><?xml version="1.0" encoding="utf-8"?>
<a:theme xmlns:a="http://schemas.openxmlformats.org/drawingml/2006/main" name="1_Inside With Bullets">
  <a:themeElements>
    <a:clrScheme name="SSI">
      <a:dk1>
        <a:srgbClr val="000000"/>
      </a:dk1>
      <a:lt1>
        <a:srgbClr val="000000"/>
      </a:lt1>
      <a:dk2>
        <a:srgbClr val="FFFFFF"/>
      </a:dk2>
      <a:lt2>
        <a:srgbClr val="FFFFFF"/>
      </a:lt2>
      <a:accent1>
        <a:srgbClr val="C9DBC1"/>
      </a:accent1>
      <a:accent2>
        <a:srgbClr val="ACCA9E"/>
      </a:accent2>
      <a:accent3>
        <a:srgbClr val="88B76E"/>
      </a:accent3>
      <a:accent4>
        <a:srgbClr val="61B16F"/>
      </a:accent4>
      <a:accent5>
        <a:srgbClr val="9DF155"/>
      </a:accent5>
      <a:accent6>
        <a:srgbClr val="507E32"/>
      </a:accent6>
      <a:hlink>
        <a:srgbClr val="00A3DA"/>
      </a:hlink>
      <a:folHlink>
        <a:srgbClr val="0067A4"/>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5" id="{A0787F77-8CCF-7240-BE50-86AEED35A63D}" vid="{9239F3C1-9F2D-0145-B77C-64799DE042B4}"/>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ad8d2972-f85e-4cfe-9e39-4d46c6967411" xsi:nil="true"/>
    <lcf76f155ced4ddcb4097134ff3c332f xmlns="d74b5f8d-bd8e-49d1-8218-0c4940dde672">
      <Terms xmlns="http://schemas.microsoft.com/office/infopath/2007/PartnerControls"/>
    </lcf76f155ced4ddcb4097134ff3c332f>
    <Academic_x005f_x002F_Fiscal_x005f_x0020_Year xmlns="ad8d2972-f85e-4cfe-9e39-4d46c6967411">n/a</Academic_x005f_x002F_Fiscal_x005f_x0020_Year>
    <Document_x0020_Type xmlns="d74b5f8d-bd8e-49d1-8218-0c4940dde672" xsi:nil="true"/>
    <Division xmlns="ad8d2972-f85e-4cfe-9e39-4d46c6967411" xsi:nil="true"/>
    <Championship xmlns="ad8d2972-f85e-4cfe-9e39-4d46c6967411" xsi:nil="true"/>
    <Committee xmlns="ad8d2972-f85e-4cfe-9e39-4d46c6967411"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Core.Permanent" ma:contentTypeID="0x010100960E51B247365C44B87F5CCB5A1CB36E010300419E6078100D724B9A68A8CB50782C18" ma:contentTypeVersion="36" ma:contentTypeDescription="" ma:contentTypeScope="" ma:versionID="64031fbafa31a189c02259d50938c47f">
  <xsd:schema xmlns:xsd="http://www.w3.org/2001/XMLSchema" xmlns:xs="http://www.w3.org/2001/XMLSchema" xmlns:p="http://schemas.microsoft.com/office/2006/metadata/properties" xmlns:ns2="ad8d2972-f85e-4cfe-9e39-4d46c6967411" xmlns:ns3="d74b5f8d-bd8e-49d1-8218-0c4940dde672" targetNamespace="http://schemas.microsoft.com/office/2006/metadata/properties" ma:root="true" ma:fieldsID="a7ee16c87cdd04193b846310229991e4" ns2:_="" ns3:_="">
    <xsd:import namespace="ad8d2972-f85e-4cfe-9e39-4d46c6967411"/>
    <xsd:import namespace="d74b5f8d-bd8e-49d1-8218-0c4940dde672"/>
    <xsd:element name="properties">
      <xsd:complexType>
        <xsd:sequence>
          <xsd:element name="documentManagement">
            <xsd:complexType>
              <xsd:all>
                <xsd:element ref="ns2:Championship" minOccurs="0"/>
                <xsd:element ref="ns2:Committee" minOccurs="0"/>
                <xsd:element ref="ns2:Academic_x005f_x002F_Fiscal_x005f_x0020_Year" minOccurs="0"/>
                <xsd:element ref="ns3:Document_x0020_Type" minOccurs="0"/>
                <xsd:element ref="ns2:Division" minOccurs="0"/>
                <xsd:element ref="ns3:MediaServiceMetadata" minOccurs="0"/>
                <xsd:element ref="ns3:MediaServiceFastMetadata" minOccurs="0"/>
                <xsd:element ref="ns3:MediaServiceAutoKeyPoints" minOccurs="0"/>
                <xsd:element ref="ns3:MediaServiceKeyPoints" minOccurs="0"/>
                <xsd:element ref="ns3:lcf76f155ced4ddcb4097134ff3c332f" minOccurs="0"/>
                <xsd:element ref="ns2:TaxCatchAll" minOccurs="0"/>
                <xsd:element ref="ns3:MediaServiceObjectDetectorVersions" minOccurs="0"/>
                <xsd:element ref="ns3:MediaServiceGenerationTime" minOccurs="0"/>
                <xsd:element ref="ns3:MediaServiceEventHashCode" minOccurs="0"/>
                <xsd:element ref="ns3:MediaServiceOCR" minOccurs="0"/>
                <xsd:element ref="ns3:MediaServiceDateTaken" minOccurs="0"/>
                <xsd:element ref="ns3:MediaServiceLocation" minOccurs="0"/>
                <xsd:element ref="ns3:MediaServiceSearchProperties" minOccurs="0"/>
                <xsd:element ref="ns2:SharedWithUsers" minOccurs="0"/>
                <xsd:element ref="ns2: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d8d2972-f85e-4cfe-9e39-4d46c6967411" elementFormDefault="qualified">
    <xsd:import namespace="http://schemas.microsoft.com/office/2006/documentManagement/types"/>
    <xsd:import namespace="http://schemas.microsoft.com/office/infopath/2007/PartnerControls"/>
    <xsd:element name="Championship" ma:index="2" nillable="true" ma:displayName="Championship" ma:list="{9de01664-88a3-4e24-80a7-90b13d227b82}" ma:internalName="Championship" ma:readOnly="false" ma:showField="Title" ma:web="ad8d2972-f85e-4cfe-9e39-4d46c6967411">
      <xsd:simpleType>
        <xsd:restriction base="dms:Lookup"/>
      </xsd:simpleType>
    </xsd:element>
    <xsd:element name="Committee" ma:index="3" nillable="true" ma:displayName="Committee" ma:list="{e42c8402-d410-48f8-be61-1cef13846125}" ma:internalName="Committee" ma:readOnly="false" ma:showField="Title" ma:web="ad8d2972-f85e-4cfe-9e39-4d46c6967411">
      <xsd:simpleType>
        <xsd:restriction base="dms:Lookup"/>
      </xsd:simpleType>
    </xsd:element>
    <xsd:element name="Academic_x005f_x002F_Fiscal_x005f_x0020_Year" ma:index="4" nillable="true" ma:displayName="Academic/Fiscal Year" ma:default="n/a" ma:format="Dropdown" ma:internalName="Academic_x002F_Fiscal_x0020_Year" ma:readOnly="false">
      <xsd:simpleType>
        <xsd:restriction base="dms:Choice">
          <xsd:enumeration value="n/a"/>
          <xsd:enumeration value="2005-06"/>
          <xsd:enumeration value="2006-07"/>
          <xsd:enumeration value="2007-08"/>
          <xsd:enumeration value="2008-09"/>
          <xsd:enumeration value="2009-10"/>
          <xsd:enumeration value="2010-11"/>
          <xsd:enumeration value="2011-12"/>
          <xsd:enumeration value="2012-13"/>
          <xsd:enumeration value="2013-14"/>
          <xsd:enumeration value="Other"/>
        </xsd:restriction>
      </xsd:simpleType>
    </xsd:element>
    <xsd:element name="Division" ma:index="6" nillable="true" ma:displayName="Division" ma:list="{e29a26de-605a-4525-8a8f-5a3c76b5caa6}" ma:internalName="Division" ma:readOnly="false" ma:showField="Title" ma:web="ad8d2972-f85e-4cfe-9e39-4d46c6967411">
      <xsd:simpleType>
        <xsd:restriction base="dms:Lookup"/>
      </xsd:simpleType>
    </xsd:element>
    <xsd:element name="TaxCatchAll" ma:index="19" nillable="true" ma:displayName="Taxonomy Catch All Column" ma:hidden="true" ma:list="{c2e7038f-a8de-44c7-865e-08b9a29f0968}" ma:internalName="TaxCatchAll" ma:showField="CatchAllData" ma:web="ad8d2972-f85e-4cfe-9e39-4d46c6967411">
      <xsd:complexType>
        <xsd:complexContent>
          <xsd:extension base="dms:MultiChoiceLookup">
            <xsd:sequence>
              <xsd:element name="Value" type="dms:Lookup" maxOccurs="unbounded" minOccurs="0" nillable="true"/>
            </xsd:sequence>
          </xsd:extension>
        </xsd:complexContent>
      </xsd:complexType>
    </xsd:element>
    <xsd:element name="SharedWithUsers" ma:index="2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8"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d74b5f8d-bd8e-49d1-8218-0c4940dde672" elementFormDefault="qualified">
    <xsd:import namespace="http://schemas.microsoft.com/office/2006/documentManagement/types"/>
    <xsd:import namespace="http://schemas.microsoft.com/office/infopath/2007/PartnerControls"/>
    <xsd:element name="Document_x0020_Type" ma:index="5" nillable="true" ma:displayName="Document Type" ma:list="{642db7f8-688d-4484-b6fe-c9af9c1c00a4}" ma:internalName="Document_x0020_Type0" ma:readOnly="false" ma:showField="Title" ma:web="ad8d2972-f85e-4cfe-9e39-4d46c6967411">
      <xsd:simpleType>
        <xsd:restriction base="dms:Lookup"/>
      </xsd:simpleType>
    </xsd:element>
    <xsd:element name="MediaServiceMetadata" ma:index="13" nillable="true" ma:displayName="MediaServiceMetadata" ma:hidden="true" ma:internalName="MediaServiceMetadata" ma:readOnly="true">
      <xsd:simpleType>
        <xsd:restriction base="dms:Note"/>
      </xsd:simpleType>
    </xsd:element>
    <xsd:element name="MediaServiceFastMetadata" ma:index="14" nillable="true" ma:displayName="MediaServiceFastMetadata" ma:hidden="true" ma:internalName="MediaServiceFastMetadata" ma:readOnly="true">
      <xsd:simpleType>
        <xsd:restriction base="dms:Note"/>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element name="lcf76f155ced4ddcb4097134ff3c332f" ma:index="18" nillable="true" ma:taxonomy="true" ma:internalName="lcf76f155ced4ddcb4097134ff3c332f" ma:taxonomyFieldName="MediaServiceImageTags" ma:displayName="Image Tags" ma:readOnly="false" ma:fieldId="{5cf76f15-5ced-4ddc-b409-7134ff3c332f}" ma:taxonomyMulti="true" ma:sspId="38b8c9a8-a4f7-4b01-bd50-13cdb9ee60dd"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0" nillable="true" ma:displayName="MediaServiceObjectDetectorVersions" ma:hidden="true" ma:indexed="true" ma:internalName="MediaServiceObjectDetectorVersions" ma:readOnly="true">
      <xsd:simpleType>
        <xsd:restriction base="dms:Text"/>
      </xsd:simpleType>
    </xsd:element>
    <xsd:element name="MediaServiceGenerationTime" ma:index="21" nillable="true" ma:displayName="MediaServiceGenerationTime" ma:hidden="true" ma:internalName="MediaServiceGenerationTime" ma:readOnly="true">
      <xsd:simpleType>
        <xsd:restriction base="dms:Text"/>
      </xsd:simpleType>
    </xsd:element>
    <xsd:element name="MediaServiceEventHashCode" ma:index="22" nillable="true" ma:displayName="MediaServiceEventHashCode" ma:hidden="true" ma:internalName="MediaServiceEventHashCode" ma:readOnly="true">
      <xsd:simpleType>
        <xsd:restriction base="dms:Text"/>
      </xsd:simpleType>
    </xsd:element>
    <xsd:element name="MediaServiceOCR" ma:index="23" nillable="true" ma:displayName="Extracted Text" ma:internalName="MediaServiceOCR" ma:readOnly="true">
      <xsd:simpleType>
        <xsd:restriction base="dms:Note">
          <xsd:maxLength value="255"/>
        </xsd:restriction>
      </xsd:simpleType>
    </xsd:element>
    <xsd:element name="MediaServiceDateTaken" ma:index="24" nillable="true" ma:displayName="MediaServiceDateTaken" ma:hidden="true" ma:indexed="true" ma:internalName="MediaServiceDateTaken" ma:readOnly="true">
      <xsd:simpleType>
        <xsd:restriction base="dms:Text"/>
      </xsd:simpleType>
    </xsd:element>
    <xsd:element name="MediaServiceLocation" ma:index="25" nillable="true" ma:displayName="Location" ma:indexed="true" ma:internalName="MediaServiceLocation" ma:readOnly="true">
      <xsd:simpleType>
        <xsd:restriction base="dms:Text"/>
      </xsd:simpleType>
    </xsd:element>
    <xsd:element name="MediaServiceSearchProperties" ma:index="26" nillable="true" ma:displayName="MediaServiceSearchProperties" ma:hidden="true" ma:internalName="MediaServiceSearchProperties"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7" ma:displayName="Content Type" ma:readOnly="tru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23FEC7BD-A639-460C-8657-221887D27CB2}">
  <ds:schemaRefs>
    <ds:schemaRef ds:uri="http://schemas.microsoft.com/sharepoint/v3/contenttype/forms"/>
  </ds:schemaRefs>
</ds:datastoreItem>
</file>

<file path=customXml/itemProps2.xml><?xml version="1.0" encoding="utf-8"?>
<ds:datastoreItem xmlns:ds="http://schemas.openxmlformats.org/officeDocument/2006/customXml" ds:itemID="{6A5C78AE-1640-40C8-A1A7-B4FED7626442}">
  <ds:schemaRefs>
    <ds:schemaRef ds:uri="http://purl.org/dc/dcmitype/"/>
    <ds:schemaRef ds:uri="http://schemas.openxmlformats.org/package/2006/metadata/core-properties"/>
    <ds:schemaRef ds:uri="http://schemas.microsoft.com/office/2006/documentManagement/types"/>
    <ds:schemaRef ds:uri="http://www.w3.org/XML/1998/namespace"/>
    <ds:schemaRef ds:uri="http://schemas.microsoft.com/office/2006/metadata/properties"/>
    <ds:schemaRef ds:uri="http://purl.org/dc/elements/1.1/"/>
    <ds:schemaRef ds:uri="http://schemas.microsoft.com/office/infopath/2007/PartnerControls"/>
    <ds:schemaRef ds:uri="d74b5f8d-bd8e-49d1-8218-0c4940dde672"/>
    <ds:schemaRef ds:uri="ad8d2972-f85e-4cfe-9e39-4d46c6967411"/>
    <ds:schemaRef ds:uri="http://purl.org/dc/terms/"/>
  </ds:schemaRefs>
</ds:datastoreItem>
</file>

<file path=customXml/itemProps3.xml><?xml version="1.0" encoding="utf-8"?>
<ds:datastoreItem xmlns:ds="http://schemas.openxmlformats.org/officeDocument/2006/customXml" ds:itemID="{F4683C85-E5AA-4160-8625-519B196756FC}">
  <ds:schemaRefs>
    <ds:schemaRef ds:uri="ad8d2972-f85e-4cfe-9e39-4d46c6967411"/>
    <ds:schemaRef ds:uri="d74b5f8d-bd8e-49d1-8218-0c4940dde672"/>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otalTime>26</TotalTime>
  <Words>411</Words>
  <Application>Microsoft Macintosh PowerPoint</Application>
  <PresentationFormat>Widescreen</PresentationFormat>
  <Paragraphs>41</Paragraphs>
  <Slides>7</Slides>
  <Notes>3</Notes>
  <HiddenSlides>0</HiddenSlides>
  <MMClips>0</MMClips>
  <ScaleCrop>false</ScaleCrop>
  <HeadingPairs>
    <vt:vector size="6" baseType="variant">
      <vt:variant>
        <vt:lpstr>Fonts Used</vt:lpstr>
      </vt:variant>
      <vt:variant>
        <vt:i4>15</vt:i4>
      </vt:variant>
      <vt:variant>
        <vt:lpstr>Theme</vt:lpstr>
      </vt:variant>
      <vt:variant>
        <vt:i4>4</vt:i4>
      </vt:variant>
      <vt:variant>
        <vt:lpstr>Slide Titles</vt:lpstr>
      </vt:variant>
      <vt:variant>
        <vt:i4>7</vt:i4>
      </vt:variant>
    </vt:vector>
  </HeadingPairs>
  <TitlesOfParts>
    <vt:vector size="26" baseType="lpstr">
      <vt:lpstr>Abadi MT Condensed Light</vt:lpstr>
      <vt:lpstr>Arial</vt:lpstr>
      <vt:lpstr>Calibri</vt:lpstr>
      <vt:lpstr>Calibri Light</vt:lpstr>
      <vt:lpstr>Chivo</vt:lpstr>
      <vt:lpstr>Chivo Black</vt:lpstr>
      <vt:lpstr>Chivo Black Italic</vt:lpstr>
      <vt:lpstr>Chivo Bold</vt:lpstr>
      <vt:lpstr>Chivo Light</vt:lpstr>
      <vt:lpstr>Chivo Light Italic</vt:lpstr>
      <vt:lpstr>Courier New</vt:lpstr>
      <vt:lpstr>Helvetica Neue LT Std 45 Light</vt:lpstr>
      <vt:lpstr>Helvetica Neue LT Std 55 Roman</vt:lpstr>
      <vt:lpstr>System Font Regular</vt:lpstr>
      <vt:lpstr>Wingdings</vt:lpstr>
      <vt:lpstr>Office Theme</vt:lpstr>
      <vt:lpstr>Inside With Bullets</vt:lpstr>
      <vt:lpstr>Blank Page with Disk</vt:lpstr>
      <vt:lpstr>1_Inside With Bullets</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Mickus, Mallory</dc:creator>
  <cp:lastModifiedBy>Rogers, Crystal</cp:lastModifiedBy>
  <cp:revision>6</cp:revision>
  <dcterms:created xsi:type="dcterms:W3CDTF">2024-02-22T18:47:03Z</dcterms:created>
  <dcterms:modified xsi:type="dcterms:W3CDTF">2026-07-14T19:29:12Z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0x010100960E51B247365C44B87F5CCB5A1CB36E010300419E6078100D724B9A68A8CB50782C18</vt:lpwstr>
  </property>
  <property fmtid="{D5CDD505-2E9C-101B-9397-08002B2CF9AE}" pid="3" name="MediaServiceImageTags">
    <vt:lpwstr/>
  </property>
</Properties>
</file>